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787"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DBF95DC9-957F-453E-9538-DC6A1EF3B0BD}" type="datetimeFigureOut">
              <a:rPr lang="ru-RU" smtClean="0"/>
              <a:t>11.09.2021</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BF95DC9-957F-453E-9538-DC6A1EF3B0BD}" type="datetimeFigureOut">
              <a:rPr lang="ru-RU" smtClean="0"/>
              <a:t>11.09.2021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DBF95DC9-957F-453E-9538-DC6A1EF3B0BD}" type="datetimeFigureOut">
              <a:rPr lang="ru-RU" smtClean="0"/>
              <a:t>11.09.2021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DBF95DC9-957F-453E-9538-DC6A1EF3B0BD}" type="datetimeFigureOut">
              <a:rPr lang="ru-RU" smtClean="0"/>
              <a:t>11.09.2021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DBF95DC9-957F-453E-9538-DC6A1EF3B0BD}" type="datetimeFigureOut">
              <a:rPr lang="ru-RU" smtClean="0"/>
              <a:t>11.09.2021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DBF95DC9-957F-453E-9538-DC6A1EF3B0BD}" type="datetimeFigureOut">
              <a:rPr lang="ru-RU" smtClean="0"/>
              <a:t>11.09.2021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F95DC9-957F-453E-9538-DC6A1EF3B0BD}" type="datetimeFigureOut">
              <a:rPr lang="ru-RU" smtClean="0"/>
              <a:t>11.09.2021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DBF95DC9-957F-453E-9538-DC6A1EF3B0BD}" type="datetimeFigureOut">
              <a:rPr lang="ru-RU" smtClean="0"/>
              <a:t>11.09.2021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DBF95DC9-957F-453E-9538-DC6A1EF3B0BD}" type="datetimeFigureOut">
              <a:rPr lang="ru-RU" smtClean="0"/>
              <a:t>11.09.2021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5EAD18FE-FFE8-42B2-8B05-8D80BB0DC7B3}"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BF95DC9-957F-453E-9538-DC6A1EF3B0BD}" type="datetimeFigureOut">
              <a:rPr lang="ru-RU" smtClean="0"/>
              <a:t>11.09.2021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DBF95DC9-957F-453E-9538-DC6A1EF3B0BD}" type="datetimeFigureOut">
              <a:rPr lang="ru-RU" smtClean="0"/>
              <a:t>11.09.2021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EAD18FE-FFE8-42B2-8B05-8D80BB0DC7B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BF95DC9-957F-453E-9538-DC6A1EF3B0BD}" type="datetimeFigureOut">
              <a:rPr lang="ru-RU" smtClean="0"/>
              <a:t>11.09.2021</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EAD18FE-FFE8-42B2-8B05-8D80BB0DC7B3}"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2276872"/>
            <a:ext cx="7851648" cy="1828800"/>
          </a:xfrm>
        </p:spPr>
        <p:txBody>
          <a:bodyPr>
            <a:normAutofit fontScale="90000"/>
          </a:bodyPr>
          <a:lstStyle/>
          <a:p>
            <a:pPr algn="ctr"/>
            <a:r>
              <a:rPr lang="kk-KZ" sz="3100" i="1" dirty="0">
                <a:solidFill>
                  <a:schemeClr val="tx1"/>
                </a:solidFill>
                <a:effectLst/>
                <a:latin typeface="Times New Roman" pitchFamily="18" charset="0"/>
                <a:cs typeface="Times New Roman" pitchFamily="18" charset="0"/>
              </a:rPr>
              <a:t>ДӘРІС </a:t>
            </a:r>
            <a:r>
              <a:rPr lang="ru-RU" sz="3100" i="1" dirty="0">
                <a:solidFill>
                  <a:schemeClr val="tx1"/>
                </a:solidFill>
                <a:effectLst/>
                <a:latin typeface="Times New Roman" pitchFamily="18" charset="0"/>
                <a:cs typeface="Times New Roman" pitchFamily="18" charset="0"/>
              </a:rPr>
              <a:t>№3</a:t>
            </a:r>
            <a:br>
              <a:rPr lang="ru-RU" sz="3100" i="1" dirty="0">
                <a:solidFill>
                  <a:schemeClr val="tx1"/>
                </a:solidFill>
                <a:effectLst/>
                <a:latin typeface="Times New Roman" pitchFamily="18" charset="0"/>
                <a:cs typeface="Times New Roman" pitchFamily="18" charset="0"/>
              </a:rPr>
            </a:br>
            <a:r>
              <a:rPr lang="ru-RU" sz="3100" i="1" dirty="0">
                <a:solidFill>
                  <a:schemeClr val="tx1"/>
                </a:solidFill>
                <a:effectLst/>
                <a:latin typeface="Times New Roman" pitchFamily="18" charset="0"/>
                <a:cs typeface="Times New Roman" pitchFamily="18" charset="0"/>
              </a:rPr>
              <a:t> </a:t>
            </a:r>
            <a:br>
              <a:rPr lang="ru-RU" sz="3100" i="1" dirty="0">
                <a:solidFill>
                  <a:schemeClr val="tx1"/>
                </a:solidFill>
                <a:effectLst/>
                <a:latin typeface="Times New Roman" pitchFamily="18" charset="0"/>
                <a:cs typeface="Times New Roman" pitchFamily="18" charset="0"/>
              </a:rPr>
            </a:br>
            <a:r>
              <a:rPr lang="kk-KZ" sz="3100" i="1" dirty="0">
                <a:solidFill>
                  <a:schemeClr val="tx1"/>
                </a:solidFill>
                <a:effectLst/>
                <a:latin typeface="Times New Roman" pitchFamily="18" charset="0"/>
                <a:cs typeface="Times New Roman" pitchFamily="18" charset="0"/>
              </a:rPr>
              <a:t>КАРТОГРАФИЯЛЫҚ БҰРМАЛАНУЛАР</a:t>
            </a:r>
            <a:r>
              <a:rPr lang="ru-RU" dirty="0">
                <a:solidFill>
                  <a:schemeClr val="tx1"/>
                </a:solidFill>
                <a:effectLst/>
                <a:latin typeface="Times New Roman" pitchFamily="18" charset="0"/>
                <a:cs typeface="Times New Roman" pitchFamily="18" charset="0"/>
              </a:rPr>
              <a:t/>
            </a:r>
            <a:br>
              <a:rPr lang="ru-RU" dirty="0">
                <a:solidFill>
                  <a:schemeClr val="tx1"/>
                </a:solidFill>
                <a:effectLst/>
                <a:latin typeface="Times New Roman" pitchFamily="18" charset="0"/>
                <a:cs typeface="Times New Roman" pitchFamily="18" charset="0"/>
              </a:rPr>
            </a:br>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919689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5127848"/>
          </a:xfrm>
        </p:spPr>
        <p:txBody>
          <a:bodyPr>
            <a:normAutofit fontScale="85000" lnSpcReduction="20000"/>
          </a:bodyPr>
          <a:lstStyle/>
          <a:p>
            <a:pPr marL="0" indent="538163" algn="just">
              <a:buNone/>
            </a:pPr>
            <a:r>
              <a:rPr lang="kk-KZ" dirty="0"/>
              <a:t>Жердің сфералық беті картада көрсетілгенде бұрмаланусыз көрсетілуі мүмкін емес. Үзіліссіз картографиялық көріністі жасау үшін оның бөліктерін созып немесе қысу керек. Бұл көрсетілген беттің геометриялық қасиеттерін өзгеріске ұшыратады, яғни бұрмаланулар болады.</a:t>
            </a:r>
            <a:endParaRPr lang="ru-RU" dirty="0"/>
          </a:p>
          <a:p>
            <a:pPr marL="0" indent="538163" algn="just">
              <a:buNone/>
            </a:pPr>
            <a:r>
              <a:rPr lang="kk-KZ" dirty="0"/>
              <a:t>Картографиялық бұрмалану дегеніміз – жер беті бөліктерінің геометриялық қасиеттерінің өзгеруі және олардың бөліктерінің жазықтықта орналасуы. Бұрмаланулар болып сызықтар ұзындығы, берілген бағыттар арасындағы горизонталь бұрыштары, аудандардың пішіні мен өлшемі болады. Сондықтан картографиялық бұрмаланудың төрт түрін айтуға болады</a:t>
            </a:r>
            <a:r>
              <a:rPr lang="kk-KZ" dirty="0" smtClean="0"/>
              <a:t>:</a:t>
            </a:r>
          </a:p>
          <a:p>
            <a:pPr algn="just">
              <a:buFontTx/>
              <a:buChar char="-"/>
            </a:pPr>
            <a:r>
              <a:rPr lang="kk-KZ" dirty="0" smtClean="0"/>
              <a:t>сызық ұзындығының бұрмалануы;</a:t>
            </a:r>
          </a:p>
          <a:p>
            <a:pPr algn="just">
              <a:buFontTx/>
              <a:buChar char="-"/>
            </a:pPr>
            <a:r>
              <a:rPr lang="kk-KZ" dirty="0" smtClean="0"/>
              <a:t>бұрыштардың бұрмалануы;</a:t>
            </a:r>
          </a:p>
          <a:p>
            <a:pPr algn="just">
              <a:buFontTx/>
              <a:buChar char="-"/>
            </a:pPr>
            <a:r>
              <a:rPr lang="kk-KZ" dirty="0" smtClean="0"/>
              <a:t> пішіннің бұрмалануы;</a:t>
            </a:r>
          </a:p>
          <a:p>
            <a:pPr algn="just">
              <a:buFontTx/>
              <a:buChar char="-"/>
            </a:pPr>
            <a:r>
              <a:rPr lang="kk-KZ" dirty="0"/>
              <a:t>а</a:t>
            </a:r>
            <a:r>
              <a:rPr lang="kk-KZ" dirty="0" smtClean="0"/>
              <a:t>уданың бұрмалануы.</a:t>
            </a:r>
            <a:endParaRPr lang="ru-RU" dirty="0"/>
          </a:p>
          <a:p>
            <a:pPr marL="0" indent="538163" algn="just"/>
            <a:endParaRPr lang="ru-RU" dirty="0"/>
          </a:p>
        </p:txBody>
      </p:sp>
    </p:spTree>
    <p:extLst>
      <p:ext uri="{BB962C8B-B14F-4D97-AF65-F5344CB8AC3E}">
        <p14:creationId xmlns:p14="http://schemas.microsoft.com/office/powerpoint/2010/main" val="1046851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487888"/>
          </a:xfrm>
        </p:spPr>
        <p:txBody>
          <a:bodyPr>
            <a:normAutofit/>
          </a:bodyPr>
          <a:lstStyle/>
          <a:p>
            <a:pPr marL="0" indent="538163" algn="just">
              <a:buNone/>
            </a:pPr>
            <a:r>
              <a:rPr lang="ru-RU" i="1" dirty="0" err="1"/>
              <a:t>Сызықтардың</a:t>
            </a:r>
            <a:r>
              <a:rPr lang="ru-RU" i="1" dirty="0"/>
              <a:t> </a:t>
            </a:r>
            <a:r>
              <a:rPr lang="ru-RU" i="1" dirty="0" err="1"/>
              <a:t>ұзындықтарының</a:t>
            </a:r>
            <a:r>
              <a:rPr lang="ru-RU" i="1" dirty="0"/>
              <a:t> </a:t>
            </a:r>
            <a:r>
              <a:rPr lang="ru-RU" i="1" dirty="0" err="1"/>
              <a:t>бұрмалануы</a:t>
            </a:r>
            <a:r>
              <a:rPr lang="ru-RU" i="1" dirty="0"/>
              <a:t> </a:t>
            </a:r>
            <a:r>
              <a:rPr lang="ru-RU" dirty="0" err="1" smtClean="0"/>
              <a:t>жер</a:t>
            </a:r>
            <a:r>
              <a:rPr lang="ru-RU" dirty="0" smtClean="0"/>
              <a:t> </a:t>
            </a:r>
            <a:r>
              <a:rPr lang="ru-RU" dirty="0" err="1" smtClean="0"/>
              <a:t>бетінің</a:t>
            </a:r>
            <a:r>
              <a:rPr lang="ru-RU" dirty="0" smtClean="0"/>
              <a:t> </a:t>
            </a:r>
            <a:r>
              <a:rPr lang="ru-RU" dirty="0" err="1"/>
              <a:t>белгілі</a:t>
            </a:r>
            <a:r>
              <a:rPr lang="ru-RU" dirty="0"/>
              <a:t> </a:t>
            </a:r>
            <a:r>
              <a:rPr lang="ru-RU" dirty="0" err="1"/>
              <a:t>бір</a:t>
            </a:r>
            <a:r>
              <a:rPr lang="ru-RU" dirty="0"/>
              <a:t> </a:t>
            </a:r>
            <a:r>
              <a:rPr lang="ru-RU" dirty="0" err="1"/>
              <a:t>бөлігін</a:t>
            </a:r>
            <a:r>
              <a:rPr lang="ru-RU" dirty="0"/>
              <a:t> </a:t>
            </a:r>
            <a:r>
              <a:rPr lang="ru-RU" dirty="0" err="1"/>
              <a:t>жазықтыққа</a:t>
            </a:r>
            <a:r>
              <a:rPr lang="ru-RU" dirty="0"/>
              <a:t> </a:t>
            </a:r>
            <a:r>
              <a:rPr lang="ru-RU" dirty="0" err="1"/>
              <a:t>көшіргенде</a:t>
            </a:r>
            <a:r>
              <a:rPr lang="ru-RU" dirty="0"/>
              <a:t> </a:t>
            </a:r>
            <a:r>
              <a:rPr lang="ru-RU" dirty="0" err="1" smtClean="0"/>
              <a:t>ұзындық</a:t>
            </a:r>
            <a:r>
              <a:rPr lang="ru-RU" dirty="0" smtClean="0"/>
              <a:t> </a:t>
            </a:r>
            <a:r>
              <a:rPr lang="ru-RU" dirty="0" err="1" smtClean="0"/>
              <a:t>масштабының</a:t>
            </a:r>
            <a:r>
              <a:rPr lang="ru-RU" dirty="0" smtClean="0"/>
              <a:t> </a:t>
            </a:r>
            <a:r>
              <a:rPr lang="ru-RU" dirty="0" err="1"/>
              <a:t>өзгеруінен</a:t>
            </a:r>
            <a:r>
              <a:rPr lang="ru-RU" dirty="0"/>
              <a:t> </a:t>
            </a:r>
            <a:r>
              <a:rPr lang="ru-RU" dirty="0" err="1"/>
              <a:t>пайда</a:t>
            </a:r>
            <a:r>
              <a:rPr lang="ru-RU" dirty="0"/>
              <a:t> </a:t>
            </a:r>
            <a:r>
              <a:rPr lang="ru-RU" dirty="0" err="1"/>
              <a:t>болады</a:t>
            </a:r>
            <a:r>
              <a:rPr lang="ru-RU" dirty="0"/>
              <a:t>. </a:t>
            </a:r>
            <a:r>
              <a:rPr lang="ru-RU" dirty="0" err="1"/>
              <a:t>Жердің</a:t>
            </a:r>
            <a:r>
              <a:rPr lang="ru-RU" dirty="0"/>
              <a:t> </a:t>
            </a:r>
            <a:r>
              <a:rPr lang="ru-RU" dirty="0" err="1" smtClean="0"/>
              <a:t>деңгейлік</a:t>
            </a:r>
            <a:r>
              <a:rPr lang="ru-RU" dirty="0" smtClean="0"/>
              <a:t> </a:t>
            </a:r>
            <a:r>
              <a:rPr lang="ru-RU" dirty="0" err="1" smtClean="0"/>
              <a:t>бетінің</a:t>
            </a:r>
            <a:r>
              <a:rPr lang="ru-RU" dirty="0" smtClean="0"/>
              <a:t> </a:t>
            </a:r>
            <a:r>
              <a:rPr lang="ru-RU" dirty="0" err="1"/>
              <a:t>картада</a:t>
            </a:r>
            <a:r>
              <a:rPr lang="ru-RU" dirty="0"/>
              <a:t> </a:t>
            </a:r>
            <a:r>
              <a:rPr lang="ru-RU" dirty="0" err="1"/>
              <a:t>кескінделген</a:t>
            </a:r>
            <a:r>
              <a:rPr lang="ru-RU" dirty="0"/>
              <a:t> </a:t>
            </a:r>
            <a:r>
              <a:rPr lang="ru-RU" dirty="0" err="1"/>
              <a:t>бөлігінің</a:t>
            </a:r>
            <a:r>
              <a:rPr lang="ru-RU" dirty="0"/>
              <a:t> </a:t>
            </a:r>
            <a:r>
              <a:rPr lang="ru-RU" dirty="0" err="1"/>
              <a:t>ұзындығы</a:t>
            </a:r>
            <a:r>
              <a:rPr lang="ru-RU" dirty="0"/>
              <a:t> </a:t>
            </a:r>
            <a:r>
              <a:rPr lang="en-US" dirty="0"/>
              <a:t>ə</a:t>
            </a:r>
            <a:r>
              <a:rPr lang="ru-RU" dirty="0"/>
              <a:t>р </a:t>
            </a:r>
            <a:r>
              <a:rPr lang="ru-RU" dirty="0" err="1" smtClean="0"/>
              <a:t>түрлі</a:t>
            </a:r>
            <a:r>
              <a:rPr lang="ru-RU" dirty="0" smtClean="0"/>
              <a:t> </a:t>
            </a:r>
            <a:r>
              <a:rPr lang="ru-RU" dirty="0" err="1" smtClean="0"/>
              <a:t>болады</a:t>
            </a:r>
            <a:r>
              <a:rPr lang="ru-RU" dirty="0" smtClean="0"/>
              <a:t>. </a:t>
            </a:r>
          </a:p>
          <a:p>
            <a:pPr marL="0" indent="538163" algn="just">
              <a:buNone/>
            </a:pPr>
            <a:r>
              <a:rPr lang="ru-RU" dirty="0" err="1" smtClean="0"/>
              <a:t>Географиялық</a:t>
            </a:r>
            <a:r>
              <a:rPr lang="ru-RU" dirty="0" smtClean="0"/>
              <a:t> </a:t>
            </a:r>
            <a:r>
              <a:rPr lang="ru-RU" dirty="0" err="1"/>
              <a:t>картадағы</a:t>
            </a:r>
            <a:r>
              <a:rPr lang="ru-RU" dirty="0"/>
              <a:t> </a:t>
            </a:r>
            <a:r>
              <a:rPr lang="ru-RU" dirty="0" err="1"/>
              <a:t>ұзындықтың</a:t>
            </a:r>
            <a:r>
              <a:rPr lang="ru-RU" dirty="0"/>
              <a:t> </a:t>
            </a:r>
            <a:r>
              <a:rPr lang="ru-RU" dirty="0" err="1"/>
              <a:t>бұрмалануын</a:t>
            </a:r>
            <a:r>
              <a:rPr lang="ru-RU" dirty="0"/>
              <a:t> </a:t>
            </a:r>
            <a:r>
              <a:rPr lang="ru-RU" dirty="0" err="1" smtClean="0"/>
              <a:t>көршілес</a:t>
            </a:r>
            <a:r>
              <a:rPr lang="ru-RU" dirty="0" smtClean="0"/>
              <a:t> </a:t>
            </a:r>
            <a:r>
              <a:rPr lang="ru-RU" dirty="0" err="1" smtClean="0"/>
              <a:t>жатқан</a:t>
            </a:r>
            <a:r>
              <a:rPr lang="ru-RU" dirty="0" smtClean="0"/>
              <a:t> </a:t>
            </a:r>
            <a:r>
              <a:rPr lang="ru-RU" dirty="0" err="1"/>
              <a:t>екі</a:t>
            </a:r>
            <a:r>
              <a:rPr lang="ru-RU" dirty="0"/>
              <a:t> </a:t>
            </a:r>
            <a:r>
              <a:rPr lang="ru-RU" dirty="0" err="1"/>
              <a:t>параллельді</a:t>
            </a:r>
            <a:r>
              <a:rPr lang="ru-RU" dirty="0"/>
              <a:t> </a:t>
            </a:r>
            <a:r>
              <a:rPr lang="ru-RU" dirty="0" err="1"/>
              <a:t>қиып</a:t>
            </a:r>
            <a:r>
              <a:rPr lang="ru-RU" dirty="0"/>
              <a:t> </a:t>
            </a:r>
            <a:r>
              <a:rPr lang="ru-RU" dirty="0" err="1"/>
              <a:t>өтетін</a:t>
            </a:r>
            <a:r>
              <a:rPr lang="ru-RU" dirty="0"/>
              <a:t> </a:t>
            </a:r>
            <a:r>
              <a:rPr lang="ru-RU" dirty="0" err="1"/>
              <a:t>меридиандардың</a:t>
            </a:r>
            <a:r>
              <a:rPr lang="ru-RU" dirty="0"/>
              <a:t> </a:t>
            </a:r>
            <a:r>
              <a:rPr lang="ru-RU" dirty="0" err="1" smtClean="0"/>
              <a:t>өлшемдерін</a:t>
            </a:r>
            <a:r>
              <a:rPr lang="ru-RU" dirty="0" smtClean="0"/>
              <a:t> </a:t>
            </a:r>
            <a:r>
              <a:rPr lang="ru-RU" dirty="0" err="1" smtClean="0"/>
              <a:t>салыстыру</a:t>
            </a:r>
            <a:r>
              <a:rPr lang="ru-RU" dirty="0" smtClean="0"/>
              <a:t> </a:t>
            </a:r>
            <a:r>
              <a:rPr lang="ru-RU" dirty="0" err="1"/>
              <a:t>арқылы</a:t>
            </a:r>
            <a:r>
              <a:rPr lang="ru-RU" dirty="0"/>
              <a:t> </a:t>
            </a:r>
            <a:r>
              <a:rPr lang="ru-RU" dirty="0" err="1" smtClean="0"/>
              <a:t>анықтауға</a:t>
            </a:r>
            <a:r>
              <a:rPr lang="ru-RU" dirty="0" smtClean="0"/>
              <a:t> </a:t>
            </a:r>
            <a:r>
              <a:rPr lang="ru-RU" dirty="0" err="1" smtClean="0"/>
              <a:t>қолайлы</a:t>
            </a:r>
            <a:r>
              <a:rPr lang="ru-RU" dirty="0" smtClean="0"/>
              <a:t>.</a:t>
            </a:r>
          </a:p>
          <a:p>
            <a:pPr marL="0" indent="538163" algn="just">
              <a:buNone/>
            </a:pPr>
            <a:r>
              <a:rPr lang="ru-RU" dirty="0" err="1" smtClean="0"/>
              <a:t>Суреттегі</a:t>
            </a:r>
            <a:r>
              <a:rPr lang="ru-RU" dirty="0" smtClean="0"/>
              <a:t> </a:t>
            </a:r>
            <a:r>
              <a:rPr lang="ru-RU" i="1" dirty="0"/>
              <a:t>ВА </a:t>
            </a:r>
            <a:r>
              <a:rPr lang="ru-RU" dirty="0"/>
              <a:t>ж</a:t>
            </a:r>
            <a:r>
              <a:rPr lang="en-US" dirty="0"/>
              <a:t>ə</a:t>
            </a:r>
            <a:r>
              <a:rPr lang="ru-RU" dirty="0" smtClean="0"/>
              <a:t>не </a:t>
            </a:r>
            <a:r>
              <a:rPr lang="en-US" i="1" dirty="0" smtClean="0"/>
              <a:t>D</a:t>
            </a:r>
            <a:r>
              <a:rPr lang="ru-RU" i="1" dirty="0"/>
              <a:t>С </a:t>
            </a:r>
            <a:r>
              <a:rPr lang="ru-RU" dirty="0" err="1"/>
              <a:t>қиындысының</a:t>
            </a:r>
            <a:r>
              <a:rPr lang="ru-RU" dirty="0"/>
              <a:t> </a:t>
            </a:r>
            <a:r>
              <a:rPr lang="ru-RU" dirty="0" err="1"/>
              <a:t>аралығы</a:t>
            </a:r>
            <a:endParaRPr lang="ru-RU" dirty="0"/>
          </a:p>
        </p:txBody>
      </p:sp>
    </p:spTree>
    <p:extLst>
      <p:ext uri="{BB962C8B-B14F-4D97-AF65-F5344CB8AC3E}">
        <p14:creationId xmlns:p14="http://schemas.microsoft.com/office/powerpoint/2010/main" val="3390629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Снимок 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16632"/>
            <a:ext cx="7632848"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229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487888"/>
          </a:xfrm>
        </p:spPr>
        <p:txBody>
          <a:bodyPr/>
          <a:lstStyle/>
          <a:p>
            <a:pPr marL="0" indent="538163" algn="just">
              <a:buNone/>
            </a:pPr>
            <a:r>
              <a:rPr lang="ru-RU" i="1" dirty="0" err="1"/>
              <a:t>Бұрыштардың</a:t>
            </a:r>
            <a:r>
              <a:rPr lang="ru-RU" i="1" dirty="0"/>
              <a:t> </a:t>
            </a:r>
            <a:r>
              <a:rPr lang="ru-RU" i="1" dirty="0" err="1"/>
              <a:t>бұрмалануы</a:t>
            </a:r>
            <a:r>
              <a:rPr lang="ru-RU" i="1" dirty="0"/>
              <a:t> </a:t>
            </a:r>
            <a:r>
              <a:rPr lang="ru-RU" dirty="0" err="1"/>
              <a:t>жер</a:t>
            </a:r>
            <a:r>
              <a:rPr lang="ru-RU" dirty="0"/>
              <a:t> </a:t>
            </a:r>
            <a:r>
              <a:rPr lang="ru-RU" dirty="0" err="1"/>
              <a:t>элипсоидының</a:t>
            </a:r>
            <a:r>
              <a:rPr lang="ru-RU" dirty="0"/>
              <a:t> </a:t>
            </a:r>
            <a:r>
              <a:rPr lang="ru-RU" dirty="0" err="1"/>
              <a:t>белгілі</a:t>
            </a:r>
            <a:r>
              <a:rPr lang="ru-RU" dirty="0"/>
              <a:t> </a:t>
            </a:r>
            <a:r>
              <a:rPr lang="ru-RU" dirty="0" err="1" smtClean="0"/>
              <a:t>бір</a:t>
            </a:r>
            <a:r>
              <a:rPr lang="ru-RU" dirty="0" smtClean="0"/>
              <a:t> </a:t>
            </a:r>
            <a:r>
              <a:rPr lang="ru-RU" dirty="0" err="1" smtClean="0"/>
              <a:t>нүктелерінің</a:t>
            </a:r>
            <a:r>
              <a:rPr lang="ru-RU" dirty="0" smtClean="0"/>
              <a:t> </a:t>
            </a:r>
            <a:r>
              <a:rPr lang="ru-RU" dirty="0" err="1"/>
              <a:t>көлденең</a:t>
            </a:r>
            <a:r>
              <a:rPr lang="ru-RU" dirty="0"/>
              <a:t> </a:t>
            </a:r>
            <a:r>
              <a:rPr lang="ru-RU" dirty="0" err="1"/>
              <a:t>бұрыштарының</a:t>
            </a:r>
            <a:r>
              <a:rPr lang="ru-RU" dirty="0"/>
              <a:t> </a:t>
            </a:r>
            <a:r>
              <a:rPr lang="ru-RU" dirty="0" err="1"/>
              <a:t>географиялық</a:t>
            </a:r>
            <a:r>
              <a:rPr lang="ru-RU" dirty="0"/>
              <a:t> </a:t>
            </a:r>
            <a:r>
              <a:rPr lang="ru-RU" dirty="0" err="1" smtClean="0"/>
              <a:t>картаның</a:t>
            </a:r>
            <a:r>
              <a:rPr lang="ru-RU" dirty="0" smtClean="0"/>
              <a:t> </a:t>
            </a:r>
            <a:r>
              <a:rPr lang="ru-RU" dirty="0" err="1" smtClean="0"/>
              <a:t>бетіндегі</a:t>
            </a:r>
            <a:r>
              <a:rPr lang="ru-RU" dirty="0" smtClean="0"/>
              <a:t> </a:t>
            </a:r>
            <a:r>
              <a:rPr lang="ru-RU" dirty="0" err="1"/>
              <a:t>сол</a:t>
            </a:r>
            <a:r>
              <a:rPr lang="ru-RU" dirty="0"/>
              <a:t> </a:t>
            </a:r>
            <a:r>
              <a:rPr lang="ru-RU" dirty="0" err="1"/>
              <a:t>нүктенің</a:t>
            </a:r>
            <a:r>
              <a:rPr lang="ru-RU" dirty="0"/>
              <a:t> </a:t>
            </a:r>
            <a:r>
              <a:rPr lang="ru-RU" dirty="0" err="1"/>
              <a:t>көлденең</a:t>
            </a:r>
            <a:r>
              <a:rPr lang="ru-RU" dirty="0"/>
              <a:t> </a:t>
            </a:r>
            <a:r>
              <a:rPr lang="ru-RU" dirty="0" err="1"/>
              <a:t>бұрыштарымен</a:t>
            </a:r>
            <a:r>
              <a:rPr lang="ru-RU" dirty="0"/>
              <a:t> с</a:t>
            </a:r>
            <a:r>
              <a:rPr lang="en-US" dirty="0"/>
              <a:t>ə</a:t>
            </a:r>
            <a:r>
              <a:rPr lang="ru-RU" dirty="0" err="1"/>
              <a:t>йкес</a:t>
            </a:r>
            <a:r>
              <a:rPr lang="ru-RU" dirty="0"/>
              <a:t> </a:t>
            </a:r>
            <a:r>
              <a:rPr lang="ru-RU" dirty="0" err="1" smtClean="0"/>
              <a:t>келмеуі</a:t>
            </a:r>
            <a:r>
              <a:rPr lang="ru-RU" dirty="0" smtClean="0"/>
              <a:t> </a:t>
            </a:r>
            <a:r>
              <a:rPr lang="ru-RU" dirty="0" err="1" smtClean="0"/>
              <a:t>арқылы</a:t>
            </a:r>
            <a:r>
              <a:rPr lang="ru-RU" dirty="0" smtClean="0"/>
              <a:t> </a:t>
            </a:r>
            <a:r>
              <a:rPr lang="ru-RU" dirty="0" err="1"/>
              <a:t>анықталады</a:t>
            </a:r>
            <a:r>
              <a:rPr lang="ru-RU" dirty="0" smtClean="0"/>
              <a:t>.</a:t>
            </a:r>
          </a:p>
          <a:p>
            <a:pPr marL="0" indent="538163" algn="just">
              <a:buNone/>
            </a:pPr>
            <a:r>
              <a:rPr lang="ru-RU" dirty="0" err="1"/>
              <a:t>Бұрыштың</a:t>
            </a:r>
            <a:r>
              <a:rPr lang="ru-RU" dirty="0"/>
              <a:t> </a:t>
            </a:r>
            <a:r>
              <a:rPr lang="ru-RU" dirty="0" err="1"/>
              <a:t>бұрмалануын</a:t>
            </a:r>
            <a:r>
              <a:rPr lang="ru-RU" dirty="0"/>
              <a:t> </a:t>
            </a:r>
            <a:r>
              <a:rPr lang="ru-RU" dirty="0" err="1"/>
              <a:t>бір</a:t>
            </a:r>
            <a:r>
              <a:rPr lang="ru-RU" dirty="0"/>
              <a:t> </a:t>
            </a:r>
            <a:r>
              <a:rPr lang="ru-RU" dirty="0" err="1" smtClean="0"/>
              <a:t>ендіктің</a:t>
            </a:r>
            <a:r>
              <a:rPr lang="ru-RU" dirty="0" smtClean="0"/>
              <a:t> </a:t>
            </a:r>
            <a:r>
              <a:rPr lang="ru-RU" dirty="0" err="1" smtClean="0"/>
              <a:t>бойындағы</a:t>
            </a:r>
            <a:r>
              <a:rPr lang="ru-RU" dirty="0" smtClean="0"/>
              <a:t> </a:t>
            </a:r>
            <a:r>
              <a:rPr lang="ru-RU" dirty="0" err="1"/>
              <a:t>екі</a:t>
            </a:r>
            <a:r>
              <a:rPr lang="ru-RU" dirty="0"/>
              <a:t> </a:t>
            </a:r>
            <a:r>
              <a:rPr lang="ru-RU" dirty="0" err="1"/>
              <a:t>түрлі</a:t>
            </a:r>
            <a:r>
              <a:rPr lang="ru-RU" dirty="0"/>
              <a:t> </a:t>
            </a:r>
            <a:r>
              <a:rPr lang="ru-RU" dirty="0" err="1"/>
              <a:t>бойлықта</a:t>
            </a:r>
            <a:r>
              <a:rPr lang="ru-RU" dirty="0"/>
              <a:t> </a:t>
            </a:r>
            <a:r>
              <a:rPr lang="ru-RU" dirty="0" err="1"/>
              <a:t>орналасқан</a:t>
            </a:r>
            <a:r>
              <a:rPr lang="ru-RU" dirty="0"/>
              <a:t> </a:t>
            </a:r>
            <a:r>
              <a:rPr lang="ru-RU" dirty="0" err="1"/>
              <a:t>меридиандар</a:t>
            </a:r>
            <a:r>
              <a:rPr lang="ru-RU" dirty="0"/>
              <a:t> </a:t>
            </a:r>
            <a:r>
              <a:rPr lang="ru-RU" dirty="0" smtClean="0"/>
              <a:t>мен </a:t>
            </a:r>
            <a:r>
              <a:rPr lang="ru-RU" dirty="0" err="1" smtClean="0"/>
              <a:t>параллельдердің</a:t>
            </a:r>
            <a:r>
              <a:rPr lang="ru-RU" dirty="0" smtClean="0"/>
              <a:t> </a:t>
            </a:r>
            <a:r>
              <a:rPr lang="ru-RU" dirty="0" err="1"/>
              <a:t>қиылысындағы</a:t>
            </a:r>
            <a:r>
              <a:rPr lang="ru-RU" dirty="0"/>
              <a:t> </a:t>
            </a:r>
            <a:r>
              <a:rPr lang="ru-RU" dirty="0" err="1"/>
              <a:t>бұрыштарды</a:t>
            </a:r>
            <a:r>
              <a:rPr lang="ru-RU" dirty="0"/>
              <a:t> </a:t>
            </a:r>
            <a:r>
              <a:rPr lang="ru-RU" dirty="0" smtClean="0"/>
              <a:t> </a:t>
            </a:r>
            <a:r>
              <a:rPr lang="ru-RU" dirty="0" err="1" smtClean="0"/>
              <a:t>салыстыру</a:t>
            </a:r>
            <a:r>
              <a:rPr lang="ru-RU" dirty="0" smtClean="0"/>
              <a:t> </a:t>
            </a:r>
            <a:r>
              <a:rPr lang="ru-RU" dirty="0" err="1" smtClean="0"/>
              <a:t>арқылы</a:t>
            </a:r>
            <a:r>
              <a:rPr lang="ru-RU" dirty="0" smtClean="0"/>
              <a:t> </a:t>
            </a:r>
            <a:r>
              <a:rPr lang="ru-RU" dirty="0" err="1"/>
              <a:t>анықтайды</a:t>
            </a:r>
            <a:r>
              <a:rPr lang="ru-RU" dirty="0"/>
              <a:t>.</a:t>
            </a:r>
          </a:p>
        </p:txBody>
      </p:sp>
    </p:spTree>
    <p:extLst>
      <p:ext uri="{BB962C8B-B14F-4D97-AF65-F5344CB8AC3E}">
        <p14:creationId xmlns:p14="http://schemas.microsoft.com/office/powerpoint/2010/main" val="272937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fontScale="92500" lnSpcReduction="10000"/>
          </a:bodyPr>
          <a:lstStyle/>
          <a:p>
            <a:pPr marL="0" indent="538163" algn="just">
              <a:buNone/>
            </a:pPr>
            <a:r>
              <a:rPr lang="ru-RU" i="1" dirty="0" err="1"/>
              <a:t>Пішіннің</a:t>
            </a:r>
            <a:r>
              <a:rPr lang="ru-RU" i="1" dirty="0"/>
              <a:t> </a:t>
            </a:r>
            <a:r>
              <a:rPr lang="ru-RU" i="1" dirty="0" err="1"/>
              <a:t>бұрмалануын</a:t>
            </a:r>
            <a:r>
              <a:rPr lang="ru-RU" i="1" dirty="0"/>
              <a:t> </a:t>
            </a:r>
            <a:r>
              <a:rPr lang="ru-RU" dirty="0" err="1"/>
              <a:t>картада</a:t>
            </a:r>
            <a:r>
              <a:rPr lang="ru-RU" dirty="0"/>
              <a:t> </a:t>
            </a:r>
            <a:r>
              <a:rPr lang="ru-RU" dirty="0" err="1"/>
              <a:t>кескінделген</a:t>
            </a:r>
            <a:r>
              <a:rPr lang="ru-RU" dirty="0"/>
              <a:t> </a:t>
            </a:r>
            <a:r>
              <a:rPr lang="ru-RU" dirty="0" err="1" smtClean="0"/>
              <a:t>телімнің</a:t>
            </a:r>
            <a:r>
              <a:rPr lang="ru-RU" dirty="0" smtClean="0"/>
              <a:t> </a:t>
            </a:r>
            <a:r>
              <a:rPr lang="ru-RU" dirty="0" err="1" smtClean="0"/>
              <a:t>немесе</a:t>
            </a:r>
            <a:r>
              <a:rPr lang="ru-RU" dirty="0" smtClean="0"/>
              <a:t> </a:t>
            </a:r>
            <a:r>
              <a:rPr lang="ru-RU" dirty="0" err="1"/>
              <a:t>аумақты</a:t>
            </a:r>
            <a:r>
              <a:rPr lang="ru-RU" dirty="0"/>
              <a:t> </a:t>
            </a:r>
            <a:r>
              <a:rPr lang="ru-RU" dirty="0" err="1"/>
              <a:t>алып</a:t>
            </a:r>
            <a:r>
              <a:rPr lang="ru-RU" dirty="0"/>
              <a:t> </a:t>
            </a:r>
            <a:r>
              <a:rPr lang="ru-RU" dirty="0" err="1"/>
              <a:t>жатқан</a:t>
            </a:r>
            <a:r>
              <a:rPr lang="ru-RU" dirty="0"/>
              <a:t> </a:t>
            </a:r>
            <a:r>
              <a:rPr lang="ru-RU" dirty="0" err="1"/>
              <a:t>нысанның</a:t>
            </a:r>
            <a:r>
              <a:rPr lang="ru-RU" dirty="0"/>
              <a:t> </a:t>
            </a:r>
            <a:r>
              <a:rPr lang="ru-RU" dirty="0" err="1"/>
              <a:t>пішіндерінің</a:t>
            </a:r>
            <a:r>
              <a:rPr lang="ru-RU" dirty="0"/>
              <a:t> </a:t>
            </a:r>
            <a:r>
              <a:rPr lang="ru-RU" dirty="0" err="1" smtClean="0"/>
              <a:t>Жердің</a:t>
            </a:r>
            <a:r>
              <a:rPr lang="ru-RU" dirty="0" smtClean="0"/>
              <a:t> </a:t>
            </a:r>
            <a:r>
              <a:rPr lang="ru-RU" dirty="0" err="1" smtClean="0"/>
              <a:t>деңгейлік</a:t>
            </a:r>
            <a:r>
              <a:rPr lang="ru-RU" dirty="0" smtClean="0"/>
              <a:t> </a:t>
            </a:r>
            <a:r>
              <a:rPr lang="ru-RU" dirty="0" err="1"/>
              <a:t>бетіндегі</a:t>
            </a:r>
            <a:r>
              <a:rPr lang="ru-RU" dirty="0"/>
              <a:t> </a:t>
            </a:r>
            <a:r>
              <a:rPr lang="ru-RU" dirty="0" err="1"/>
              <a:t>пішінінен</a:t>
            </a:r>
            <a:r>
              <a:rPr lang="ru-RU" dirty="0"/>
              <a:t> </a:t>
            </a:r>
            <a:r>
              <a:rPr lang="ru-RU" dirty="0" err="1"/>
              <a:t>айырмашылығының</a:t>
            </a:r>
            <a:r>
              <a:rPr lang="ru-RU" dirty="0"/>
              <a:t> </a:t>
            </a:r>
            <a:r>
              <a:rPr lang="ru-RU" dirty="0" err="1" smtClean="0"/>
              <a:t>болуы</a:t>
            </a:r>
            <a:r>
              <a:rPr lang="ru-RU" dirty="0" smtClean="0"/>
              <a:t> </a:t>
            </a:r>
            <a:r>
              <a:rPr lang="ru-RU" dirty="0" err="1" smtClean="0"/>
              <a:t>арқылы</a:t>
            </a:r>
            <a:r>
              <a:rPr lang="ru-RU" dirty="0" smtClean="0"/>
              <a:t> </a:t>
            </a:r>
            <a:r>
              <a:rPr lang="ru-RU" dirty="0" err="1"/>
              <a:t>анықталады</a:t>
            </a:r>
            <a:r>
              <a:rPr lang="ru-RU" dirty="0"/>
              <a:t>. </a:t>
            </a:r>
            <a:r>
              <a:rPr lang="ru-RU" dirty="0" err="1"/>
              <a:t>Бұрмаланудың</a:t>
            </a:r>
            <a:r>
              <a:rPr lang="ru-RU" dirty="0"/>
              <a:t> </a:t>
            </a:r>
            <a:r>
              <a:rPr lang="ru-RU" dirty="0" err="1"/>
              <a:t>бұл</a:t>
            </a:r>
            <a:r>
              <a:rPr lang="ru-RU" dirty="0"/>
              <a:t> </a:t>
            </a:r>
            <a:r>
              <a:rPr lang="ru-RU" dirty="0" err="1"/>
              <a:t>түрінің</a:t>
            </a:r>
            <a:r>
              <a:rPr lang="ru-RU" dirty="0"/>
              <a:t> </a:t>
            </a:r>
            <a:r>
              <a:rPr lang="ru-RU" dirty="0" err="1" smtClean="0"/>
              <a:t>болуын</a:t>
            </a:r>
            <a:r>
              <a:rPr lang="ru-RU" dirty="0" smtClean="0"/>
              <a:t> </a:t>
            </a:r>
            <a:r>
              <a:rPr lang="ru-RU" dirty="0" err="1" smtClean="0"/>
              <a:t>көршілес</a:t>
            </a:r>
            <a:r>
              <a:rPr lang="ru-RU" dirty="0" smtClean="0"/>
              <a:t> </a:t>
            </a:r>
            <a:r>
              <a:rPr lang="ru-RU" dirty="0" err="1"/>
              <a:t>жатқан</a:t>
            </a:r>
            <a:r>
              <a:rPr lang="ru-RU" dirty="0"/>
              <a:t> </a:t>
            </a:r>
            <a:r>
              <a:rPr lang="ru-RU" dirty="0" err="1"/>
              <a:t>екі</a:t>
            </a:r>
            <a:r>
              <a:rPr lang="ru-RU" dirty="0"/>
              <a:t> параллель мен </a:t>
            </a:r>
            <a:r>
              <a:rPr lang="en-US" dirty="0"/>
              <a:t>ə</a:t>
            </a:r>
            <a:r>
              <a:rPr lang="ru-RU" dirty="0" err="1"/>
              <a:t>ртүрлі</a:t>
            </a:r>
            <a:r>
              <a:rPr lang="ru-RU" dirty="0"/>
              <a:t> </a:t>
            </a:r>
            <a:r>
              <a:rPr lang="ru-RU" dirty="0" err="1"/>
              <a:t>бойлықта</a:t>
            </a:r>
            <a:r>
              <a:rPr lang="ru-RU" dirty="0"/>
              <a:t> </a:t>
            </a:r>
            <a:r>
              <a:rPr lang="ru-RU" dirty="0" err="1" smtClean="0"/>
              <a:t>қиып</a:t>
            </a:r>
            <a:r>
              <a:rPr lang="ru-RU" dirty="0" smtClean="0"/>
              <a:t> </a:t>
            </a:r>
            <a:r>
              <a:rPr lang="ru-RU" dirty="0" err="1" smtClean="0"/>
              <a:t>өтетін</a:t>
            </a:r>
            <a:r>
              <a:rPr lang="ru-RU" dirty="0" smtClean="0"/>
              <a:t> </a:t>
            </a:r>
            <a:r>
              <a:rPr lang="ru-RU" dirty="0" err="1"/>
              <a:t>меридиандардың</a:t>
            </a:r>
            <a:r>
              <a:rPr lang="ru-RU" dirty="0"/>
              <a:t> градус </a:t>
            </a:r>
            <a:r>
              <a:rPr lang="ru-RU" dirty="0" err="1"/>
              <a:t>торларын</a:t>
            </a:r>
            <a:r>
              <a:rPr lang="ru-RU" dirty="0"/>
              <a:t> </a:t>
            </a:r>
            <a:r>
              <a:rPr lang="ru-RU" dirty="0" err="1"/>
              <a:t>бір-бірімен</a:t>
            </a:r>
            <a:r>
              <a:rPr lang="ru-RU" dirty="0"/>
              <a:t> </a:t>
            </a:r>
            <a:r>
              <a:rPr lang="ru-RU" dirty="0" err="1" smtClean="0"/>
              <a:t>салыстыру</a:t>
            </a:r>
            <a:r>
              <a:rPr lang="ru-RU" dirty="0" smtClean="0"/>
              <a:t> </a:t>
            </a:r>
            <a:r>
              <a:rPr lang="ru-RU" dirty="0" err="1" smtClean="0"/>
              <a:t>арқылы</a:t>
            </a:r>
            <a:r>
              <a:rPr lang="ru-RU" dirty="0" smtClean="0"/>
              <a:t> </a:t>
            </a:r>
            <a:r>
              <a:rPr lang="ru-RU" dirty="0" err="1" smtClean="0"/>
              <a:t>анықтайды</a:t>
            </a:r>
            <a:r>
              <a:rPr lang="ru-RU" dirty="0" smtClean="0"/>
              <a:t>.</a:t>
            </a:r>
          </a:p>
          <a:p>
            <a:pPr marL="0" indent="538163" algn="just">
              <a:buNone/>
            </a:pPr>
            <a:r>
              <a:rPr lang="ru-RU" dirty="0" err="1"/>
              <a:t>С</a:t>
            </a:r>
            <a:r>
              <a:rPr lang="ru-RU" dirty="0" err="1" smtClean="0"/>
              <a:t>уретте</a:t>
            </a:r>
            <a:r>
              <a:rPr lang="ru-RU" dirty="0" smtClean="0"/>
              <a:t> </a:t>
            </a:r>
            <a:r>
              <a:rPr lang="ru-RU" dirty="0" err="1"/>
              <a:t>көрсетілгендей</a:t>
            </a:r>
            <a:r>
              <a:rPr lang="ru-RU" dirty="0"/>
              <a:t>, </a:t>
            </a:r>
            <a:r>
              <a:rPr lang="ru-RU" dirty="0" err="1"/>
              <a:t>көршілес</a:t>
            </a:r>
            <a:r>
              <a:rPr lang="ru-RU" dirty="0"/>
              <a:t> </a:t>
            </a:r>
            <a:r>
              <a:rPr lang="ru-RU" dirty="0" err="1"/>
              <a:t>жатқан</a:t>
            </a:r>
            <a:r>
              <a:rPr lang="ru-RU" dirty="0"/>
              <a:t> </a:t>
            </a:r>
            <a:r>
              <a:rPr lang="ru-RU" dirty="0" smtClean="0"/>
              <a:t>0⁰ пен 10⁰ </a:t>
            </a:r>
            <a:r>
              <a:rPr lang="ru-RU" dirty="0" err="1"/>
              <a:t>параллельдерді</a:t>
            </a:r>
            <a:r>
              <a:rPr lang="ru-RU" dirty="0"/>
              <a:t> </a:t>
            </a:r>
            <a:r>
              <a:rPr lang="en-US" dirty="0"/>
              <a:t>ə</a:t>
            </a:r>
            <a:r>
              <a:rPr lang="ru-RU" dirty="0"/>
              <a:t>р </a:t>
            </a:r>
            <a:r>
              <a:rPr lang="ru-RU" dirty="0" err="1"/>
              <a:t>түрлі</a:t>
            </a:r>
            <a:r>
              <a:rPr lang="ru-RU" dirty="0"/>
              <a:t> </a:t>
            </a:r>
            <a:r>
              <a:rPr lang="ru-RU" dirty="0" err="1"/>
              <a:t>бойлықтарда</a:t>
            </a:r>
            <a:r>
              <a:rPr lang="ru-RU" dirty="0"/>
              <a:t> </a:t>
            </a:r>
            <a:r>
              <a:rPr lang="ru-RU" dirty="0" err="1"/>
              <a:t>қиып</a:t>
            </a:r>
            <a:r>
              <a:rPr lang="ru-RU" dirty="0"/>
              <a:t> </a:t>
            </a:r>
            <a:r>
              <a:rPr lang="ru-RU" dirty="0" err="1"/>
              <a:t>өтетін</a:t>
            </a:r>
            <a:r>
              <a:rPr lang="ru-RU" dirty="0"/>
              <a:t> </a:t>
            </a:r>
            <a:r>
              <a:rPr lang="ru-RU" dirty="0" err="1" smtClean="0"/>
              <a:t>көршілес</a:t>
            </a:r>
            <a:r>
              <a:rPr lang="ru-RU" dirty="0" smtClean="0"/>
              <a:t> </a:t>
            </a:r>
            <a:r>
              <a:rPr lang="ru-RU" dirty="0" err="1" smtClean="0"/>
              <a:t>меридиандардың</a:t>
            </a:r>
            <a:r>
              <a:rPr lang="ru-RU" dirty="0" smtClean="0"/>
              <a:t> </a:t>
            </a:r>
            <a:r>
              <a:rPr lang="ru-RU" dirty="0" err="1"/>
              <a:t>торларын</a:t>
            </a:r>
            <a:r>
              <a:rPr lang="ru-RU" dirty="0"/>
              <a:t> </a:t>
            </a:r>
            <a:r>
              <a:rPr lang="ru-RU" dirty="0" err="1"/>
              <a:t>шрихпен</a:t>
            </a:r>
            <a:r>
              <a:rPr lang="ru-RU" dirty="0"/>
              <a:t> </a:t>
            </a:r>
            <a:r>
              <a:rPr lang="ru-RU" dirty="0" err="1"/>
              <a:t>сызады</a:t>
            </a:r>
            <a:r>
              <a:rPr lang="ru-RU" dirty="0"/>
              <a:t>. </a:t>
            </a:r>
            <a:r>
              <a:rPr lang="ru-RU" dirty="0" err="1"/>
              <a:t>Егер</a:t>
            </a:r>
            <a:r>
              <a:rPr lang="ru-RU" dirty="0"/>
              <a:t> </a:t>
            </a:r>
            <a:r>
              <a:rPr lang="ru-RU" dirty="0" err="1" smtClean="0"/>
              <a:t>шрихталған</a:t>
            </a:r>
            <a:r>
              <a:rPr lang="ru-RU" dirty="0" smtClean="0"/>
              <a:t> </a:t>
            </a:r>
            <a:r>
              <a:rPr lang="ru-RU" dirty="0" err="1" smtClean="0"/>
              <a:t>картографиялық</a:t>
            </a:r>
            <a:r>
              <a:rPr lang="ru-RU" dirty="0" smtClean="0"/>
              <a:t> </a:t>
            </a:r>
            <a:r>
              <a:rPr lang="ru-RU" dirty="0"/>
              <a:t>тор </a:t>
            </a:r>
            <a:r>
              <a:rPr lang="ru-RU" dirty="0" err="1"/>
              <a:t>бірдей</a:t>
            </a:r>
            <a:r>
              <a:rPr lang="ru-RU" dirty="0"/>
              <a:t> </a:t>
            </a:r>
            <a:r>
              <a:rPr lang="ru-RU" dirty="0" err="1"/>
              <a:t>болса</a:t>
            </a:r>
            <a:r>
              <a:rPr lang="ru-RU" dirty="0"/>
              <a:t> </a:t>
            </a:r>
            <a:r>
              <a:rPr lang="ru-RU" dirty="0" err="1"/>
              <a:t>пішіннің</a:t>
            </a:r>
            <a:r>
              <a:rPr lang="ru-RU" dirty="0"/>
              <a:t> </a:t>
            </a:r>
            <a:r>
              <a:rPr lang="ru-RU" dirty="0" err="1"/>
              <a:t>бұрмалануы</a:t>
            </a:r>
            <a:r>
              <a:rPr lang="ru-RU" dirty="0"/>
              <a:t> </a:t>
            </a:r>
            <a:r>
              <a:rPr lang="ru-RU" dirty="0" err="1"/>
              <a:t>жоқ</a:t>
            </a:r>
            <a:r>
              <a:rPr lang="ru-RU" dirty="0" smtClean="0"/>
              <a:t>, </a:t>
            </a:r>
            <a:r>
              <a:rPr lang="ru-RU" dirty="0" err="1" smtClean="0"/>
              <a:t>егер</a:t>
            </a:r>
            <a:r>
              <a:rPr lang="ru-RU" dirty="0" smtClean="0"/>
              <a:t> </a:t>
            </a:r>
            <a:r>
              <a:rPr lang="ru-RU" dirty="0" err="1"/>
              <a:t>бір-бірінен</a:t>
            </a:r>
            <a:r>
              <a:rPr lang="ru-RU" dirty="0"/>
              <a:t> </a:t>
            </a:r>
            <a:r>
              <a:rPr lang="ru-RU" dirty="0" err="1"/>
              <a:t>айырмасы</a:t>
            </a:r>
            <a:r>
              <a:rPr lang="ru-RU" dirty="0"/>
              <a:t> </a:t>
            </a:r>
            <a:r>
              <a:rPr lang="ru-RU" dirty="0" err="1"/>
              <a:t>болса</a:t>
            </a:r>
            <a:r>
              <a:rPr lang="ru-RU" dirty="0"/>
              <a:t> бар </a:t>
            </a:r>
            <a:r>
              <a:rPr lang="ru-RU" dirty="0" err="1"/>
              <a:t>деп</a:t>
            </a:r>
            <a:r>
              <a:rPr lang="ru-RU" dirty="0"/>
              <a:t> </a:t>
            </a:r>
            <a:r>
              <a:rPr lang="ru-RU" dirty="0" err="1"/>
              <a:t>есептеледі</a:t>
            </a:r>
            <a:r>
              <a:rPr lang="ru-RU" dirty="0"/>
              <a:t>.</a:t>
            </a:r>
          </a:p>
        </p:txBody>
      </p:sp>
    </p:spTree>
    <p:extLst>
      <p:ext uri="{BB962C8B-B14F-4D97-AF65-F5344CB8AC3E}">
        <p14:creationId xmlns:p14="http://schemas.microsoft.com/office/powerpoint/2010/main" val="10432626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a:bodyPr>
          <a:lstStyle/>
          <a:p>
            <a:pPr marL="0" indent="542925" algn="just">
              <a:buNone/>
            </a:pPr>
            <a:r>
              <a:rPr lang="ru-RU" dirty="0" err="1"/>
              <a:t>Картографиялық</a:t>
            </a:r>
            <a:r>
              <a:rPr lang="ru-RU" dirty="0"/>
              <a:t> </a:t>
            </a:r>
            <a:r>
              <a:rPr lang="ru-RU" dirty="0" err="1"/>
              <a:t>бұрмаланудың</a:t>
            </a:r>
            <a:r>
              <a:rPr lang="ru-RU" dirty="0"/>
              <a:t> </a:t>
            </a:r>
            <a:r>
              <a:rPr lang="ru-RU" dirty="0" err="1"/>
              <a:t>төртінші</a:t>
            </a:r>
            <a:r>
              <a:rPr lang="ru-RU" dirty="0"/>
              <a:t> </a:t>
            </a:r>
            <a:r>
              <a:rPr lang="ru-RU" dirty="0" err="1"/>
              <a:t>түрі</a:t>
            </a:r>
            <a:r>
              <a:rPr lang="ru-RU" dirty="0"/>
              <a:t> </a:t>
            </a:r>
            <a:r>
              <a:rPr lang="ru-RU" i="1" dirty="0" err="1" smtClean="0"/>
              <a:t>ауданның</a:t>
            </a:r>
            <a:r>
              <a:rPr lang="ru-RU" i="1" dirty="0" smtClean="0"/>
              <a:t> </a:t>
            </a:r>
            <a:r>
              <a:rPr lang="ru-RU" i="1" dirty="0" err="1" smtClean="0"/>
              <a:t>бұрмалануы</a:t>
            </a:r>
            <a:r>
              <a:rPr lang="ru-RU" i="1" dirty="0" smtClean="0"/>
              <a:t> </a:t>
            </a:r>
            <a:r>
              <a:rPr lang="ru-RU" dirty="0" err="1"/>
              <a:t>картаның</a:t>
            </a:r>
            <a:r>
              <a:rPr lang="ru-RU" dirty="0"/>
              <a:t> </a:t>
            </a:r>
            <a:r>
              <a:rPr lang="en-US" dirty="0"/>
              <a:t>ə</a:t>
            </a:r>
            <a:r>
              <a:rPr lang="ru-RU" dirty="0"/>
              <a:t>р </a:t>
            </a:r>
            <a:r>
              <a:rPr lang="ru-RU" dirty="0" err="1"/>
              <a:t>түрлі</a:t>
            </a:r>
            <a:r>
              <a:rPr lang="ru-RU" dirty="0"/>
              <a:t> </a:t>
            </a:r>
            <a:r>
              <a:rPr lang="ru-RU" dirty="0" err="1"/>
              <a:t>бөліктеріндегі</a:t>
            </a:r>
            <a:r>
              <a:rPr lang="ru-RU" dirty="0"/>
              <a:t> </a:t>
            </a:r>
            <a:r>
              <a:rPr lang="ru-RU" dirty="0" err="1" smtClean="0"/>
              <a:t>ауданның</a:t>
            </a:r>
            <a:r>
              <a:rPr lang="ru-RU" dirty="0" smtClean="0"/>
              <a:t> </a:t>
            </a:r>
            <a:r>
              <a:rPr lang="ru-RU" dirty="0" err="1" smtClean="0"/>
              <a:t>масштабының</a:t>
            </a:r>
            <a:r>
              <a:rPr lang="ru-RU" dirty="0" smtClean="0"/>
              <a:t> </a:t>
            </a:r>
            <a:r>
              <a:rPr lang="ru-RU" dirty="0" err="1"/>
              <a:t>өзгеруіне</a:t>
            </a:r>
            <a:r>
              <a:rPr lang="ru-RU" dirty="0"/>
              <a:t> </a:t>
            </a:r>
            <a:r>
              <a:rPr lang="ru-RU" dirty="0" err="1"/>
              <a:t>байланысты</a:t>
            </a:r>
            <a:r>
              <a:rPr lang="ru-RU" dirty="0"/>
              <a:t> </a:t>
            </a:r>
            <a:r>
              <a:rPr lang="ru-RU" dirty="0" err="1"/>
              <a:t>туындайды</a:t>
            </a:r>
            <a:r>
              <a:rPr lang="ru-RU" dirty="0"/>
              <a:t>. </a:t>
            </a:r>
            <a:r>
              <a:rPr lang="ru-RU" dirty="0" err="1" smtClean="0"/>
              <a:t>Картаның</a:t>
            </a:r>
            <a:r>
              <a:rPr lang="ru-RU" dirty="0" smtClean="0"/>
              <a:t> </a:t>
            </a:r>
            <a:r>
              <a:rPr lang="ru-RU" dirty="0" err="1" smtClean="0"/>
              <a:t>барлық</a:t>
            </a:r>
            <a:r>
              <a:rPr lang="ru-RU" dirty="0" smtClean="0"/>
              <a:t> </a:t>
            </a:r>
            <a:r>
              <a:rPr lang="ru-RU" dirty="0" err="1"/>
              <a:t>бөлігінде</a:t>
            </a:r>
            <a:r>
              <a:rPr lang="ru-RU" dirty="0"/>
              <a:t> </a:t>
            </a:r>
            <a:r>
              <a:rPr lang="ru-RU" dirty="0" err="1"/>
              <a:t>ауданның</a:t>
            </a:r>
            <a:r>
              <a:rPr lang="ru-RU" dirty="0"/>
              <a:t> масштабы </a:t>
            </a:r>
            <a:r>
              <a:rPr lang="ru-RU" dirty="0" err="1"/>
              <a:t>тең</a:t>
            </a:r>
            <a:r>
              <a:rPr lang="ru-RU" dirty="0"/>
              <a:t> </a:t>
            </a:r>
            <a:r>
              <a:rPr lang="ru-RU" dirty="0" err="1"/>
              <a:t>болғанда</a:t>
            </a:r>
            <a:r>
              <a:rPr lang="ru-RU" dirty="0"/>
              <a:t> </a:t>
            </a:r>
            <a:r>
              <a:rPr lang="ru-RU" dirty="0" err="1" smtClean="0"/>
              <a:t>ауданның</a:t>
            </a:r>
            <a:r>
              <a:rPr lang="ru-RU" dirty="0" smtClean="0"/>
              <a:t> </a:t>
            </a:r>
            <a:r>
              <a:rPr lang="ru-RU" dirty="0" err="1" smtClean="0"/>
              <a:t>бұрмалануы</a:t>
            </a:r>
            <a:r>
              <a:rPr lang="ru-RU" dirty="0" smtClean="0"/>
              <a:t> </a:t>
            </a:r>
            <a:r>
              <a:rPr lang="ru-RU" dirty="0" err="1"/>
              <a:t>болмайды</a:t>
            </a:r>
            <a:r>
              <a:rPr lang="ru-RU" dirty="0"/>
              <a:t>. </a:t>
            </a:r>
            <a:endParaRPr lang="ru-RU" dirty="0" smtClean="0"/>
          </a:p>
          <a:p>
            <a:pPr marL="0" indent="542925" algn="just">
              <a:buNone/>
            </a:pPr>
            <a:r>
              <a:rPr lang="ru-RU" dirty="0" err="1" smtClean="0"/>
              <a:t>Ауданның</a:t>
            </a:r>
            <a:r>
              <a:rPr lang="ru-RU" dirty="0" smtClean="0"/>
              <a:t> </a:t>
            </a:r>
            <a:r>
              <a:rPr lang="ru-RU" dirty="0" err="1"/>
              <a:t>бұрмалануын</a:t>
            </a:r>
            <a:r>
              <a:rPr lang="ru-RU" dirty="0"/>
              <a:t> </a:t>
            </a:r>
            <a:r>
              <a:rPr lang="ru-RU" dirty="0" err="1" smtClean="0"/>
              <a:t>анықтаудың</a:t>
            </a:r>
            <a:r>
              <a:rPr lang="ru-RU" dirty="0" smtClean="0"/>
              <a:t> </a:t>
            </a:r>
            <a:r>
              <a:rPr lang="ru-RU" dirty="0" err="1" smtClean="0"/>
              <a:t>ең</a:t>
            </a:r>
            <a:r>
              <a:rPr lang="ru-RU" dirty="0" smtClean="0"/>
              <a:t> </a:t>
            </a:r>
            <a:r>
              <a:rPr lang="ru-RU" dirty="0" err="1"/>
              <a:t>қарапайым</a:t>
            </a:r>
            <a:r>
              <a:rPr lang="ru-RU" dirty="0"/>
              <a:t> </a:t>
            </a:r>
            <a:r>
              <a:rPr lang="en-US" dirty="0"/>
              <a:t>ə</a:t>
            </a:r>
            <a:r>
              <a:rPr lang="ru-RU" dirty="0" err="1"/>
              <a:t>дісіне</a:t>
            </a:r>
            <a:r>
              <a:rPr lang="ru-RU" dirty="0"/>
              <a:t> </a:t>
            </a:r>
            <a:r>
              <a:rPr lang="ru-RU" dirty="0" err="1"/>
              <a:t>көршілес</a:t>
            </a:r>
            <a:r>
              <a:rPr lang="ru-RU" dirty="0"/>
              <a:t> </a:t>
            </a:r>
            <a:r>
              <a:rPr lang="ru-RU" dirty="0" err="1"/>
              <a:t>жатқан</a:t>
            </a:r>
            <a:r>
              <a:rPr lang="ru-RU" dirty="0"/>
              <a:t> </a:t>
            </a:r>
            <a:r>
              <a:rPr lang="ru-RU" dirty="0" err="1"/>
              <a:t>параллельдері</a:t>
            </a:r>
            <a:r>
              <a:rPr lang="ru-RU" dirty="0"/>
              <a:t> </a:t>
            </a:r>
            <a:r>
              <a:rPr lang="en-US" dirty="0"/>
              <a:t>ə</a:t>
            </a:r>
            <a:r>
              <a:rPr lang="ru-RU" dirty="0"/>
              <a:t>р </a:t>
            </a:r>
            <a:r>
              <a:rPr lang="ru-RU" dirty="0" err="1" smtClean="0"/>
              <a:t>түрлі</a:t>
            </a:r>
            <a:r>
              <a:rPr lang="ru-RU" dirty="0" smtClean="0"/>
              <a:t> </a:t>
            </a:r>
            <a:r>
              <a:rPr lang="ru-RU" dirty="0" err="1" smtClean="0"/>
              <a:t>бойлықтарда</a:t>
            </a:r>
            <a:r>
              <a:rPr lang="ru-RU" dirty="0" smtClean="0"/>
              <a:t> </a:t>
            </a:r>
            <a:r>
              <a:rPr lang="ru-RU" dirty="0" err="1"/>
              <a:t>қиып</a:t>
            </a:r>
            <a:r>
              <a:rPr lang="ru-RU" dirty="0"/>
              <a:t> </a:t>
            </a:r>
            <a:r>
              <a:rPr lang="ru-RU" dirty="0" err="1"/>
              <a:t>өтетін</a:t>
            </a:r>
            <a:r>
              <a:rPr lang="ru-RU" dirty="0"/>
              <a:t> </a:t>
            </a:r>
            <a:r>
              <a:rPr lang="ru-RU" dirty="0" err="1"/>
              <a:t>меридтиандар</a:t>
            </a:r>
            <a:r>
              <a:rPr lang="ru-RU" dirty="0"/>
              <a:t> </a:t>
            </a:r>
            <a:r>
              <a:rPr lang="ru-RU" dirty="0" err="1"/>
              <a:t>түзетін</a:t>
            </a:r>
            <a:r>
              <a:rPr lang="ru-RU" dirty="0"/>
              <a:t> </a:t>
            </a:r>
            <a:r>
              <a:rPr lang="ru-RU" dirty="0" err="1" smtClean="0"/>
              <a:t>картографиялық</a:t>
            </a:r>
            <a:r>
              <a:rPr lang="ru-RU" dirty="0" smtClean="0"/>
              <a:t> </a:t>
            </a:r>
            <a:r>
              <a:rPr lang="ru-RU" dirty="0" err="1" smtClean="0"/>
              <a:t>торды</a:t>
            </a:r>
            <a:r>
              <a:rPr lang="ru-RU" dirty="0" smtClean="0"/>
              <a:t> </a:t>
            </a:r>
            <a:r>
              <a:rPr lang="ru-RU" dirty="0" err="1"/>
              <a:t>бір-бірімен</a:t>
            </a:r>
            <a:r>
              <a:rPr lang="ru-RU" dirty="0"/>
              <a:t> </a:t>
            </a:r>
            <a:r>
              <a:rPr lang="ru-RU" dirty="0" err="1"/>
              <a:t>салыстыру</a:t>
            </a:r>
            <a:r>
              <a:rPr lang="ru-RU" dirty="0"/>
              <a:t>. </a:t>
            </a:r>
            <a:r>
              <a:rPr lang="ru-RU" dirty="0" err="1"/>
              <a:t>Географиялық</a:t>
            </a:r>
            <a:r>
              <a:rPr lang="ru-RU" dirty="0"/>
              <a:t> </a:t>
            </a:r>
            <a:r>
              <a:rPr lang="ru-RU" dirty="0" err="1"/>
              <a:t>картаның</a:t>
            </a:r>
            <a:r>
              <a:rPr lang="ru-RU" dirty="0"/>
              <a:t> </a:t>
            </a:r>
            <a:r>
              <a:rPr lang="en-US" dirty="0"/>
              <a:t>ə</a:t>
            </a:r>
            <a:r>
              <a:rPr lang="ru-RU" dirty="0"/>
              <a:t>р </a:t>
            </a:r>
            <a:r>
              <a:rPr lang="ru-RU" dirty="0" err="1" smtClean="0"/>
              <a:t>түрлі</a:t>
            </a:r>
            <a:r>
              <a:rPr lang="ru-RU" dirty="0" smtClean="0"/>
              <a:t> </a:t>
            </a:r>
            <a:r>
              <a:rPr lang="ru-RU" dirty="0" err="1" smtClean="0"/>
              <a:t>бөлігінде</a:t>
            </a:r>
            <a:r>
              <a:rPr lang="ru-RU" dirty="0" smtClean="0"/>
              <a:t> </a:t>
            </a:r>
            <a:r>
              <a:rPr lang="ru-RU" dirty="0" err="1"/>
              <a:t>ауданның</a:t>
            </a:r>
            <a:r>
              <a:rPr lang="ru-RU" dirty="0"/>
              <a:t> масштабы </a:t>
            </a:r>
            <a:r>
              <a:rPr lang="ru-RU" dirty="0" err="1"/>
              <a:t>бірдей</a:t>
            </a:r>
            <a:r>
              <a:rPr lang="ru-RU" dirty="0"/>
              <a:t> </a:t>
            </a:r>
            <a:r>
              <a:rPr lang="ru-RU" dirty="0" err="1"/>
              <a:t>болғанда</a:t>
            </a:r>
            <a:r>
              <a:rPr lang="ru-RU" dirty="0"/>
              <a:t>, </a:t>
            </a:r>
            <a:r>
              <a:rPr lang="ru-RU" dirty="0" err="1" smtClean="0"/>
              <a:t>ауданның</a:t>
            </a:r>
            <a:r>
              <a:rPr lang="ru-RU" dirty="0" smtClean="0"/>
              <a:t> </a:t>
            </a:r>
            <a:r>
              <a:rPr lang="ru-RU" dirty="0" err="1" smtClean="0"/>
              <a:t>бұрмалануы</a:t>
            </a:r>
            <a:r>
              <a:rPr lang="ru-RU" dirty="0" smtClean="0"/>
              <a:t> </a:t>
            </a:r>
            <a:r>
              <a:rPr lang="ru-RU" dirty="0" err="1"/>
              <a:t>болмайды</a:t>
            </a:r>
            <a:endParaRPr lang="ru-RU" dirty="0"/>
          </a:p>
        </p:txBody>
      </p:sp>
    </p:spTree>
    <p:extLst>
      <p:ext uri="{BB962C8B-B14F-4D97-AF65-F5344CB8AC3E}">
        <p14:creationId xmlns:p14="http://schemas.microsoft.com/office/powerpoint/2010/main" val="4101164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92664"/>
          </a:xfrm>
        </p:spPr>
        <p:txBody>
          <a:bodyPr>
            <a:normAutofit/>
          </a:bodyPr>
          <a:lstStyle/>
          <a:p>
            <a:pPr algn="ctr"/>
            <a:r>
              <a:rPr lang="ru-RU" sz="2800" b="1" i="1" dirty="0" err="1">
                <a:latin typeface="Times New Roman" pitchFamily="18" charset="0"/>
                <a:cs typeface="Times New Roman" pitchFamily="18" charset="0"/>
              </a:rPr>
              <a:t>Картографиялық</a:t>
            </a:r>
            <a:r>
              <a:rPr lang="ru-RU" sz="2800" b="1" i="1" dirty="0">
                <a:latin typeface="Times New Roman" pitchFamily="18" charset="0"/>
                <a:cs typeface="Times New Roman" pitchFamily="18" charset="0"/>
              </a:rPr>
              <a:t> </a:t>
            </a:r>
            <a:r>
              <a:rPr lang="ru-RU" sz="2800" b="1" i="1" dirty="0" err="1">
                <a:latin typeface="Times New Roman" pitchFamily="18" charset="0"/>
                <a:cs typeface="Times New Roman" pitchFamily="18" charset="0"/>
              </a:rPr>
              <a:t>бұрмаланудың</a:t>
            </a:r>
            <a:r>
              <a:rPr lang="ru-RU" sz="2800" b="1" i="1" dirty="0">
                <a:latin typeface="Times New Roman" pitchFamily="18" charset="0"/>
                <a:cs typeface="Times New Roman" pitchFamily="18" charset="0"/>
              </a:rPr>
              <a:t> </a:t>
            </a:r>
            <a:r>
              <a:rPr lang="ru-RU" sz="2800" b="1" i="1" dirty="0" err="1">
                <a:latin typeface="Times New Roman" pitchFamily="18" charset="0"/>
                <a:cs typeface="Times New Roman" pitchFamily="18" charset="0"/>
              </a:rPr>
              <a:t>көрсеткіштері</a:t>
            </a:r>
            <a:r>
              <a:rPr lang="ru-RU" sz="2800" b="1" i="1" dirty="0">
                <a:latin typeface="Times New Roman" pitchFamily="18" charset="0"/>
                <a:cs typeface="Times New Roman" pitchFamily="18" charset="0"/>
              </a:rPr>
              <a:t>.</a:t>
            </a:r>
            <a:endParaRPr lang="ru-RU" sz="2800" i="1" dirty="0">
              <a:latin typeface="Times New Roman" pitchFamily="18" charset="0"/>
              <a:cs typeface="Times New Roman" pitchFamily="18" charset="0"/>
            </a:endParaRPr>
          </a:p>
        </p:txBody>
      </p:sp>
      <p:sp>
        <p:nvSpPr>
          <p:cNvPr id="3" name="Объект 2"/>
          <p:cNvSpPr>
            <a:spLocks noGrp="1"/>
          </p:cNvSpPr>
          <p:nvPr>
            <p:ph idx="1"/>
          </p:nvPr>
        </p:nvSpPr>
        <p:spPr>
          <a:xfrm>
            <a:off x="457200" y="1340768"/>
            <a:ext cx="8229600" cy="4983832"/>
          </a:xfrm>
        </p:spPr>
        <p:txBody>
          <a:bodyPr>
            <a:normAutofit/>
          </a:bodyPr>
          <a:lstStyle/>
          <a:p>
            <a:pPr marL="0" indent="542925" algn="just">
              <a:buNone/>
            </a:pPr>
            <a:r>
              <a:rPr lang="ru-RU" sz="2200" dirty="0" err="1" smtClean="0"/>
              <a:t>Картаның</a:t>
            </a:r>
            <a:r>
              <a:rPr lang="ru-RU" sz="2200" dirty="0" smtClean="0"/>
              <a:t> </a:t>
            </a:r>
            <a:r>
              <a:rPr lang="ru-RU" sz="2200" dirty="0" err="1" smtClean="0"/>
              <a:t>бұрмалануына</a:t>
            </a:r>
            <a:r>
              <a:rPr lang="ru-RU" sz="2200" dirty="0" smtClean="0"/>
              <a:t> </a:t>
            </a:r>
            <a:r>
              <a:rPr lang="ru-RU" sz="2200" dirty="0" err="1" smtClean="0"/>
              <a:t>талдау</a:t>
            </a:r>
            <a:r>
              <a:rPr lang="ru-RU" sz="2200" dirty="0" smtClean="0"/>
              <a:t> </a:t>
            </a:r>
            <a:r>
              <a:rPr lang="ru-RU" sz="2200" dirty="0" err="1"/>
              <a:t>жасау</a:t>
            </a:r>
            <a:r>
              <a:rPr lang="ru-RU" sz="2200" dirty="0"/>
              <a:t> </a:t>
            </a:r>
            <a:r>
              <a:rPr lang="ru-RU" sz="2200" dirty="0" err="1"/>
              <a:t>картографиялық</a:t>
            </a:r>
            <a:r>
              <a:rPr lang="ru-RU" sz="2200" dirty="0"/>
              <a:t> </a:t>
            </a:r>
            <a:r>
              <a:rPr lang="ru-RU" sz="2200" dirty="0" err="1" smtClean="0"/>
              <a:t>бұрмаланудың</a:t>
            </a:r>
            <a:r>
              <a:rPr lang="ru-RU" sz="2200" dirty="0" smtClean="0"/>
              <a:t> </a:t>
            </a:r>
            <a:r>
              <a:rPr lang="ru-RU" sz="2200" dirty="0" err="1" smtClean="0"/>
              <a:t>қандай</a:t>
            </a:r>
            <a:r>
              <a:rPr lang="ru-RU" sz="2200" dirty="0" smtClean="0"/>
              <a:t> </a:t>
            </a:r>
            <a:r>
              <a:rPr lang="ru-RU" sz="2200" dirty="0"/>
              <a:t>да </a:t>
            </a:r>
            <a:r>
              <a:rPr lang="ru-RU" sz="2200" dirty="0" err="1"/>
              <a:t>бір</a:t>
            </a:r>
            <a:r>
              <a:rPr lang="ru-RU" sz="2200" dirty="0"/>
              <a:t> </a:t>
            </a:r>
            <a:r>
              <a:rPr lang="ru-RU" sz="2200" dirty="0" err="1"/>
              <a:t>түрінің</a:t>
            </a:r>
            <a:r>
              <a:rPr lang="ru-RU" sz="2200" dirty="0"/>
              <a:t> болу </a:t>
            </a:r>
            <a:r>
              <a:rPr lang="ru-RU" sz="2200" dirty="0" err="1"/>
              <a:t>болмауын</a:t>
            </a:r>
            <a:r>
              <a:rPr lang="ru-RU" sz="2200" dirty="0"/>
              <a:t> </a:t>
            </a:r>
            <a:r>
              <a:rPr lang="ru-RU" sz="2200" dirty="0" err="1"/>
              <a:t>анықтаумен</a:t>
            </a:r>
            <a:r>
              <a:rPr lang="ru-RU" sz="2200" dirty="0"/>
              <a:t> </a:t>
            </a:r>
            <a:r>
              <a:rPr lang="ru-RU" sz="2200" dirty="0" err="1"/>
              <a:t>қатар</a:t>
            </a:r>
            <a:r>
              <a:rPr lang="ru-RU" sz="2200" dirty="0"/>
              <a:t> </a:t>
            </a:r>
            <a:r>
              <a:rPr lang="ru-RU" sz="2200" dirty="0" err="1" smtClean="0"/>
              <a:t>олардың</a:t>
            </a:r>
            <a:r>
              <a:rPr lang="ru-RU" sz="2200" dirty="0" smtClean="0"/>
              <a:t> </a:t>
            </a:r>
            <a:r>
              <a:rPr lang="ru-RU" sz="2200" dirty="0" err="1" smtClean="0"/>
              <a:t>өлшемдерін</a:t>
            </a:r>
            <a:r>
              <a:rPr lang="ru-RU" sz="2200" dirty="0" smtClean="0"/>
              <a:t> </a:t>
            </a:r>
            <a:r>
              <a:rPr lang="ru-RU" sz="2200" dirty="0"/>
              <a:t>де </a:t>
            </a:r>
            <a:r>
              <a:rPr lang="ru-RU" sz="2200" dirty="0" err="1"/>
              <a:t>есептеп</a:t>
            </a:r>
            <a:r>
              <a:rPr lang="ru-RU" sz="2200" dirty="0"/>
              <a:t> </a:t>
            </a:r>
            <a:r>
              <a:rPr lang="ru-RU" sz="2200" dirty="0" err="1"/>
              <a:t>шығаруға</a:t>
            </a:r>
            <a:r>
              <a:rPr lang="ru-RU" sz="2200" dirty="0"/>
              <a:t> </a:t>
            </a:r>
            <a:r>
              <a:rPr lang="ru-RU" sz="2200" dirty="0" err="1"/>
              <a:t>мүмкіндік</a:t>
            </a:r>
            <a:r>
              <a:rPr lang="ru-RU" sz="2200" dirty="0"/>
              <a:t> </a:t>
            </a:r>
            <a:r>
              <a:rPr lang="ru-RU" sz="2200" dirty="0" err="1"/>
              <a:t>береді</a:t>
            </a:r>
            <a:r>
              <a:rPr lang="ru-RU" sz="2200" dirty="0"/>
              <a:t>. </a:t>
            </a:r>
            <a:r>
              <a:rPr lang="ru-RU" sz="2200" dirty="0" err="1" smtClean="0"/>
              <a:t>Ондай</a:t>
            </a:r>
            <a:r>
              <a:rPr lang="ru-RU" sz="2200" dirty="0" smtClean="0"/>
              <a:t> </a:t>
            </a:r>
            <a:r>
              <a:rPr lang="ru-RU" sz="2200" dirty="0" err="1" smtClean="0"/>
              <a:t>есептерді</a:t>
            </a:r>
            <a:r>
              <a:rPr lang="ru-RU" sz="2200" dirty="0" smtClean="0"/>
              <a:t> </a:t>
            </a:r>
            <a:r>
              <a:rPr lang="ru-RU" sz="2200" dirty="0" err="1"/>
              <a:t>бұрмалану</a:t>
            </a:r>
            <a:r>
              <a:rPr lang="ru-RU" sz="2200" dirty="0"/>
              <a:t> </a:t>
            </a:r>
            <a:r>
              <a:rPr lang="ru-RU" sz="2200" dirty="0" err="1"/>
              <a:t>көрсеткіштерін</a:t>
            </a:r>
            <a:r>
              <a:rPr lang="ru-RU" sz="2200" dirty="0"/>
              <a:t> </a:t>
            </a:r>
            <a:r>
              <a:rPr lang="ru-RU" sz="2200" dirty="0" err="1"/>
              <a:t>есептеу</a:t>
            </a:r>
            <a:r>
              <a:rPr lang="ru-RU" sz="2200" dirty="0"/>
              <a:t> </a:t>
            </a:r>
            <a:r>
              <a:rPr lang="ru-RU" sz="2200" dirty="0" err="1"/>
              <a:t>арқылы</a:t>
            </a:r>
            <a:r>
              <a:rPr lang="ru-RU" sz="2200" dirty="0"/>
              <a:t> </a:t>
            </a:r>
            <a:r>
              <a:rPr lang="ru-RU" sz="2200" dirty="0" err="1"/>
              <a:t>шығарады</a:t>
            </a:r>
            <a:r>
              <a:rPr lang="ru-RU" sz="2200" dirty="0" smtClean="0"/>
              <a:t>. </a:t>
            </a:r>
            <a:r>
              <a:rPr lang="ru-RU" sz="2200" dirty="0" err="1" smtClean="0"/>
              <a:t>Картаның</a:t>
            </a:r>
            <a:r>
              <a:rPr lang="ru-RU" sz="2200" dirty="0" smtClean="0"/>
              <a:t> </a:t>
            </a:r>
            <a:r>
              <a:rPr lang="ru-RU" sz="2200" dirty="0" err="1"/>
              <a:t>көрсетілген</a:t>
            </a:r>
            <a:r>
              <a:rPr lang="ru-RU" sz="2200" dirty="0"/>
              <a:t> </a:t>
            </a:r>
            <a:r>
              <a:rPr lang="ru-RU" sz="2200" dirty="0" err="1"/>
              <a:t>бөлігіндегі</a:t>
            </a:r>
            <a:r>
              <a:rPr lang="ru-RU" sz="2200" dirty="0"/>
              <a:t> </a:t>
            </a:r>
            <a:r>
              <a:rPr lang="ru-RU" sz="2200" dirty="0" err="1"/>
              <a:t>белгілі</a:t>
            </a:r>
            <a:r>
              <a:rPr lang="ru-RU" sz="2200" dirty="0"/>
              <a:t> </a:t>
            </a:r>
            <a:r>
              <a:rPr lang="ru-RU" sz="2200" dirty="0" err="1"/>
              <a:t>бір</a:t>
            </a:r>
            <a:r>
              <a:rPr lang="ru-RU" sz="2200" dirty="0"/>
              <a:t> </a:t>
            </a:r>
            <a:r>
              <a:rPr lang="ru-RU" sz="2200" dirty="0" err="1"/>
              <a:t>бағыттың</a:t>
            </a:r>
            <a:r>
              <a:rPr lang="ru-RU" sz="2200" dirty="0"/>
              <a:t> </a:t>
            </a:r>
            <a:r>
              <a:rPr lang="ru-RU" sz="2200" dirty="0" err="1" smtClean="0"/>
              <a:t>бойында</a:t>
            </a:r>
            <a:r>
              <a:rPr lang="ru-RU" sz="2200" dirty="0" smtClean="0"/>
              <a:t> </a:t>
            </a:r>
            <a:r>
              <a:rPr lang="ru-RU" sz="2200" dirty="0" err="1" smtClean="0"/>
              <a:t>ұзындықтың</a:t>
            </a:r>
            <a:r>
              <a:rPr lang="ru-RU" sz="2200" dirty="0" smtClean="0"/>
              <a:t> </a:t>
            </a:r>
            <a:r>
              <a:rPr lang="ru-RU" sz="2200" dirty="0" err="1"/>
              <a:t>жеке</a:t>
            </a:r>
            <a:r>
              <a:rPr lang="ru-RU" sz="2200" dirty="0"/>
              <a:t> </a:t>
            </a:r>
            <a:r>
              <a:rPr lang="ru-RU" sz="2200" dirty="0" err="1"/>
              <a:t>басштабының</a:t>
            </a:r>
            <a:r>
              <a:rPr lang="ru-RU" sz="2200" dirty="0"/>
              <a:t> бас </a:t>
            </a:r>
            <a:r>
              <a:rPr lang="ru-RU" sz="2200" dirty="0" err="1"/>
              <a:t>масштабтан</a:t>
            </a:r>
            <a:r>
              <a:rPr lang="ru-RU" sz="2200" dirty="0"/>
              <a:t> </a:t>
            </a:r>
            <a:r>
              <a:rPr lang="ru-RU" sz="2200" dirty="0" err="1" smtClean="0"/>
              <a:t>айырмашылығы</a:t>
            </a:r>
            <a:r>
              <a:rPr lang="ru-RU" sz="2200" dirty="0" smtClean="0"/>
              <a:t> </a:t>
            </a:r>
            <a:r>
              <a:rPr lang="ru-RU" sz="2200" dirty="0" err="1" smtClean="0"/>
              <a:t>үлкен</a:t>
            </a:r>
            <a:r>
              <a:rPr lang="ru-RU" sz="2200" dirty="0" smtClean="0"/>
              <a:t> </a:t>
            </a:r>
            <a:r>
              <a:rPr lang="ru-RU" sz="2200" dirty="0" err="1"/>
              <a:t>болған</a:t>
            </a:r>
            <a:r>
              <a:rPr lang="ru-RU" sz="2200" dirty="0"/>
              <a:t> </a:t>
            </a:r>
            <a:r>
              <a:rPr lang="ru-RU" sz="2200" dirty="0" err="1"/>
              <a:t>сайын</a:t>
            </a:r>
            <a:r>
              <a:rPr lang="ru-RU" sz="2200" dirty="0"/>
              <a:t> </a:t>
            </a:r>
            <a:r>
              <a:rPr lang="ru-RU" sz="2200" dirty="0" err="1"/>
              <a:t>бұрмалану</a:t>
            </a:r>
            <a:r>
              <a:rPr lang="ru-RU" sz="2200" dirty="0"/>
              <a:t> да </a:t>
            </a:r>
            <a:r>
              <a:rPr lang="ru-RU" sz="2200" dirty="0" err="1"/>
              <a:t>артады</a:t>
            </a:r>
            <a:r>
              <a:rPr lang="ru-RU" sz="2200" dirty="0"/>
              <a:t>. </a:t>
            </a:r>
            <a:r>
              <a:rPr lang="ru-RU" sz="2200" dirty="0" err="1" smtClean="0"/>
              <a:t>Сондықтан</a:t>
            </a:r>
            <a:r>
              <a:rPr lang="ru-RU" sz="2200" dirty="0" smtClean="0"/>
              <a:t> </a:t>
            </a:r>
            <a:r>
              <a:rPr lang="ru-RU" sz="2200" dirty="0" err="1" smtClean="0"/>
              <a:t>картадағы</a:t>
            </a:r>
            <a:r>
              <a:rPr lang="ru-RU" sz="2200" dirty="0" smtClean="0"/>
              <a:t> </a:t>
            </a:r>
            <a:r>
              <a:rPr lang="ru-RU" sz="2200" i="1" dirty="0" err="1" smtClean="0"/>
              <a:t>ұзындықтың</a:t>
            </a:r>
            <a:r>
              <a:rPr lang="ru-RU" sz="2200" i="1" dirty="0" smtClean="0"/>
              <a:t> </a:t>
            </a:r>
            <a:r>
              <a:rPr lang="ru-RU" sz="2200" i="1" dirty="0" err="1"/>
              <a:t>бұрмалануы</a:t>
            </a:r>
            <a:r>
              <a:rPr lang="ru-RU" sz="2200" i="1" dirty="0"/>
              <a:t> </a:t>
            </a:r>
            <a:r>
              <a:rPr lang="ru-RU" sz="2200" i="1" dirty="0" err="1"/>
              <a:t>көрсеткіші</a:t>
            </a:r>
            <a:r>
              <a:rPr lang="ru-RU" sz="2200" i="1" dirty="0"/>
              <a:t> </a:t>
            </a:r>
            <a:r>
              <a:rPr lang="ru-RU" sz="2200" dirty="0" err="1"/>
              <a:t>ретінде</a:t>
            </a:r>
            <a:r>
              <a:rPr lang="ru-RU" sz="2200" dirty="0"/>
              <a:t> </a:t>
            </a:r>
            <a:r>
              <a:rPr lang="ru-RU" sz="2200" dirty="0" err="1"/>
              <a:t>жеке</a:t>
            </a:r>
            <a:r>
              <a:rPr lang="ru-RU" sz="2200" dirty="0"/>
              <a:t> масштаб </a:t>
            </a:r>
            <a:r>
              <a:rPr lang="ru-RU" sz="2200" dirty="0" smtClean="0"/>
              <a:t>пен бас </a:t>
            </a:r>
            <a:r>
              <a:rPr lang="ru-RU" sz="2200" dirty="0" err="1"/>
              <a:t>масштабтың</a:t>
            </a:r>
            <a:r>
              <a:rPr lang="ru-RU" sz="2200" dirty="0"/>
              <a:t> </a:t>
            </a:r>
            <a:r>
              <a:rPr lang="ru-RU" sz="2200" dirty="0" err="1"/>
              <a:t>қатынасы</a:t>
            </a:r>
            <a:r>
              <a:rPr lang="ru-RU" sz="2200" dirty="0"/>
              <a:t> </a:t>
            </a:r>
            <a:r>
              <a:rPr lang="ru-RU" sz="2200" dirty="0" err="1"/>
              <a:t>алынады</a:t>
            </a:r>
            <a:r>
              <a:rPr lang="ru-RU" sz="2200" dirty="0" smtClean="0"/>
              <a:t>. </a:t>
            </a:r>
            <a:r>
              <a:rPr lang="ru-RU" sz="2200" dirty="0" err="1" smtClean="0"/>
              <a:t>Ұзындықтың</a:t>
            </a:r>
            <a:r>
              <a:rPr lang="ru-RU" sz="2200" dirty="0" smtClean="0"/>
              <a:t> </a:t>
            </a:r>
            <a:r>
              <a:rPr lang="ru-RU" sz="2200" dirty="0" err="1"/>
              <a:t>бұрмалануы</a:t>
            </a:r>
            <a:r>
              <a:rPr lang="ru-RU" sz="2200" dirty="0"/>
              <a:t> </a:t>
            </a:r>
            <a:r>
              <a:rPr lang="ru-RU" sz="2200" dirty="0" err="1"/>
              <a:t>көрсеткіші</a:t>
            </a:r>
            <a:r>
              <a:rPr lang="ru-RU" sz="2200" dirty="0"/>
              <a:t> </a:t>
            </a:r>
            <a:r>
              <a:rPr lang="ru-RU" sz="2200" dirty="0" err="1"/>
              <a:t>гректің</a:t>
            </a:r>
            <a:r>
              <a:rPr lang="ru-RU" sz="2200" dirty="0"/>
              <a:t> </a:t>
            </a:r>
            <a:r>
              <a:rPr lang="el-GR" sz="2200" dirty="0" smtClean="0"/>
              <a:t>μ</a:t>
            </a:r>
            <a:r>
              <a:rPr lang="en-US" sz="2200" dirty="0" smtClean="0"/>
              <a:t> </a:t>
            </a:r>
            <a:r>
              <a:rPr lang="en-US" sz="2200" dirty="0"/>
              <a:t>ə</a:t>
            </a:r>
            <a:r>
              <a:rPr lang="ru-RU" sz="2200" dirty="0" err="1" smtClean="0"/>
              <a:t>рпімен</a:t>
            </a:r>
            <a:r>
              <a:rPr lang="ru-RU" sz="2200" dirty="0" smtClean="0"/>
              <a:t> </a:t>
            </a:r>
            <a:r>
              <a:rPr lang="ru-RU" sz="2200" dirty="0" err="1" smtClean="0"/>
              <a:t>белгіленеді</a:t>
            </a:r>
            <a:r>
              <a:rPr lang="ru-RU" sz="2200" dirty="0" smtClean="0"/>
              <a:t>. </a:t>
            </a:r>
          </a:p>
          <a:p>
            <a:pPr marL="0" indent="542925" algn="ctr">
              <a:buNone/>
            </a:pPr>
            <a:r>
              <a:rPr lang="el-GR" sz="3000" i="1" dirty="0" smtClean="0"/>
              <a:t>μ </a:t>
            </a:r>
            <a:r>
              <a:rPr lang="ru-RU" sz="3000" i="1" dirty="0" smtClean="0"/>
              <a:t>=</a:t>
            </a:r>
            <a:r>
              <a:rPr lang="kk-KZ" sz="3000" i="1" dirty="0" smtClean="0"/>
              <a:t> </a:t>
            </a:r>
            <a:r>
              <a:rPr lang="kk-KZ" sz="3000" i="1" dirty="0"/>
              <a:t>жеке масштаб/бас </a:t>
            </a:r>
            <a:r>
              <a:rPr lang="kk-KZ" sz="3000" i="1" dirty="0" smtClean="0"/>
              <a:t>масштаб</a:t>
            </a:r>
            <a:endParaRPr lang="ru-RU" sz="3000" i="1" dirty="0"/>
          </a:p>
          <a:p>
            <a:pPr marL="0" indent="542925" algn="just">
              <a:buNone/>
            </a:pPr>
            <a:endParaRPr lang="ru-RU" dirty="0"/>
          </a:p>
        </p:txBody>
      </p:sp>
    </p:spTree>
    <p:extLst>
      <p:ext uri="{BB962C8B-B14F-4D97-AF65-F5344CB8AC3E}">
        <p14:creationId xmlns:p14="http://schemas.microsoft.com/office/powerpoint/2010/main" val="1807621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559896"/>
          </a:xfrm>
        </p:spPr>
        <p:txBody>
          <a:bodyPr>
            <a:normAutofit lnSpcReduction="10000"/>
          </a:bodyPr>
          <a:lstStyle/>
          <a:p>
            <a:pPr marL="0" indent="542925" algn="just">
              <a:buNone/>
            </a:pPr>
            <a:r>
              <a:rPr lang="ru-RU" sz="2400" dirty="0" err="1"/>
              <a:t>Ұзындықтың</a:t>
            </a:r>
            <a:r>
              <a:rPr lang="ru-RU" sz="2400" dirty="0"/>
              <a:t> </a:t>
            </a:r>
            <a:r>
              <a:rPr lang="ru-RU" sz="2400" dirty="0" err="1"/>
              <a:t>бұрмалануының</a:t>
            </a:r>
            <a:r>
              <a:rPr lang="ru-RU" sz="2400" dirty="0"/>
              <a:t> </a:t>
            </a:r>
            <a:r>
              <a:rPr lang="ru-RU" sz="2400" dirty="0" err="1"/>
              <a:t>ең</a:t>
            </a:r>
            <a:r>
              <a:rPr lang="ru-RU" sz="2400" dirty="0"/>
              <a:t> </a:t>
            </a:r>
            <a:r>
              <a:rPr lang="ru-RU" sz="2400" dirty="0" err="1"/>
              <a:t>үлкен</a:t>
            </a:r>
            <a:r>
              <a:rPr lang="ru-RU" sz="2400" dirty="0"/>
              <a:t> ж</a:t>
            </a:r>
            <a:r>
              <a:rPr lang="en-US" sz="2400" dirty="0"/>
              <a:t>ə</a:t>
            </a:r>
            <a:r>
              <a:rPr lang="ru-RU" sz="2400" dirty="0"/>
              <a:t>не </a:t>
            </a:r>
            <a:r>
              <a:rPr lang="ru-RU" sz="2400" dirty="0" err="1"/>
              <a:t>ең</a:t>
            </a:r>
            <a:r>
              <a:rPr lang="ru-RU" sz="2400" dirty="0"/>
              <a:t> </a:t>
            </a:r>
            <a:r>
              <a:rPr lang="ru-RU" sz="2400" dirty="0" err="1" smtClean="0"/>
              <a:t>кіші</a:t>
            </a:r>
            <a:r>
              <a:rPr lang="ru-RU" sz="2400" dirty="0" smtClean="0"/>
              <a:t> </a:t>
            </a:r>
            <a:r>
              <a:rPr lang="ru-RU" sz="2400" dirty="0" err="1" smtClean="0"/>
              <a:t>көрсеткіштерінің</a:t>
            </a:r>
            <a:r>
              <a:rPr lang="ru-RU" sz="2400" dirty="0" smtClean="0"/>
              <a:t> </a:t>
            </a:r>
            <a:r>
              <a:rPr lang="ru-RU" sz="2400" dirty="0" err="1"/>
              <a:t>бірін-бірі</a:t>
            </a:r>
            <a:r>
              <a:rPr lang="ru-RU" sz="2400" dirty="0"/>
              <a:t> перпендикуляр </a:t>
            </a:r>
            <a:r>
              <a:rPr lang="ru-RU" sz="2400" dirty="0" err="1"/>
              <a:t>қиып</a:t>
            </a:r>
            <a:r>
              <a:rPr lang="ru-RU" sz="2400" dirty="0"/>
              <a:t> </a:t>
            </a:r>
            <a:r>
              <a:rPr lang="ru-RU" sz="2400" dirty="0" smtClean="0"/>
              <a:t> </a:t>
            </a:r>
            <a:r>
              <a:rPr lang="ru-RU" sz="2400" dirty="0" err="1" smtClean="0"/>
              <a:t>өтетін</a:t>
            </a:r>
            <a:r>
              <a:rPr lang="ru-RU" sz="2400" dirty="0" smtClean="0"/>
              <a:t> </a:t>
            </a:r>
            <a:r>
              <a:rPr lang="ru-RU" sz="2400" dirty="0" err="1" smtClean="0"/>
              <a:t>нүктесін</a:t>
            </a:r>
            <a:r>
              <a:rPr lang="ru-RU" sz="2400" dirty="0" smtClean="0"/>
              <a:t> </a:t>
            </a:r>
            <a:r>
              <a:rPr lang="ru-RU" sz="2400" dirty="0" err="1"/>
              <a:t>ұзындықтың</a:t>
            </a:r>
            <a:r>
              <a:rPr lang="ru-RU" sz="2400" dirty="0"/>
              <a:t> </a:t>
            </a:r>
            <a:r>
              <a:rPr lang="ru-RU" sz="2400" i="1" dirty="0" err="1"/>
              <a:t>бұрмалануының</a:t>
            </a:r>
            <a:r>
              <a:rPr lang="ru-RU" sz="2400" i="1" dirty="0"/>
              <a:t> </a:t>
            </a:r>
            <a:r>
              <a:rPr lang="ru-RU" sz="2400" i="1" dirty="0" err="1"/>
              <a:t>басты</a:t>
            </a:r>
            <a:r>
              <a:rPr lang="ru-RU" sz="2400" i="1" dirty="0"/>
              <a:t> </a:t>
            </a:r>
            <a:r>
              <a:rPr lang="ru-RU" sz="2400" i="1" dirty="0" err="1" smtClean="0"/>
              <a:t>бағыты</a:t>
            </a:r>
            <a:r>
              <a:rPr lang="ru-RU" sz="2400" i="1" dirty="0" smtClean="0"/>
              <a:t> </a:t>
            </a:r>
            <a:r>
              <a:rPr lang="ru-RU" sz="2400" dirty="0" err="1" smtClean="0"/>
              <a:t>дейміз</a:t>
            </a:r>
            <a:r>
              <a:rPr lang="ru-RU" sz="2400" dirty="0" smtClean="0"/>
              <a:t>.</a:t>
            </a:r>
          </a:p>
          <a:p>
            <a:pPr marL="0" indent="542925" algn="just">
              <a:buNone/>
            </a:pPr>
            <a:r>
              <a:rPr lang="ru-RU" sz="2400" dirty="0" err="1" smtClean="0"/>
              <a:t>Бұрыштардың</a:t>
            </a:r>
            <a:r>
              <a:rPr lang="ru-RU" sz="2400" dirty="0" smtClean="0"/>
              <a:t> </a:t>
            </a:r>
            <a:r>
              <a:rPr lang="ru-RU" sz="2400" dirty="0" err="1" smtClean="0"/>
              <a:t>бұрмалану</a:t>
            </a:r>
            <a:r>
              <a:rPr lang="ru-RU" sz="2400" dirty="0" smtClean="0"/>
              <a:t> </a:t>
            </a:r>
            <a:r>
              <a:rPr lang="ru-RU" sz="2400" dirty="0" err="1" smtClean="0"/>
              <a:t>көрсеткіші</a:t>
            </a:r>
            <a:r>
              <a:rPr lang="ru-RU" sz="2400" dirty="0" smtClean="0"/>
              <a:t> </a:t>
            </a:r>
            <a:r>
              <a:rPr lang="ru-RU" sz="2400" dirty="0" err="1" smtClean="0"/>
              <a:t>гректің</a:t>
            </a:r>
            <a:r>
              <a:rPr lang="ru-RU" sz="2400" dirty="0" smtClean="0"/>
              <a:t> </a:t>
            </a:r>
            <a:r>
              <a:rPr lang="en-US" sz="2400" dirty="0" smtClean="0">
                <a:latin typeface="Times New Roman"/>
                <a:cs typeface="Times New Roman"/>
              </a:rPr>
              <a:t>ɛ</a:t>
            </a:r>
            <a:r>
              <a:rPr lang="kk-KZ" sz="2400" dirty="0" smtClean="0">
                <a:latin typeface="Times New Roman"/>
                <a:cs typeface="Times New Roman"/>
              </a:rPr>
              <a:t> </a:t>
            </a:r>
            <a:r>
              <a:rPr lang="ru-RU" sz="2400" dirty="0" smtClean="0"/>
              <a:t>(эпсилон) </a:t>
            </a:r>
            <a:r>
              <a:rPr lang="en-US" sz="2400" dirty="0" smtClean="0"/>
              <a:t>ə</a:t>
            </a:r>
            <a:r>
              <a:rPr lang="ru-RU" sz="2400" dirty="0" err="1" smtClean="0"/>
              <a:t>рпімен</a:t>
            </a:r>
            <a:r>
              <a:rPr lang="ru-RU" sz="2400" dirty="0" smtClean="0"/>
              <a:t> </a:t>
            </a:r>
            <a:r>
              <a:rPr lang="ru-RU" sz="2400" dirty="0" err="1" smtClean="0"/>
              <a:t>белгіленеді</a:t>
            </a:r>
            <a:r>
              <a:rPr lang="ru-RU" sz="2400" dirty="0" smtClean="0"/>
              <a:t>. </a:t>
            </a:r>
            <a:r>
              <a:rPr lang="ru-RU" sz="2400" dirty="0" err="1" smtClean="0"/>
              <a:t>Бұрыштың</a:t>
            </a:r>
            <a:r>
              <a:rPr lang="ru-RU" sz="2400" dirty="0" smtClean="0"/>
              <a:t> </a:t>
            </a:r>
            <a:r>
              <a:rPr lang="ru-RU" sz="2400" dirty="0" err="1" smtClean="0"/>
              <a:t>бұрмалану</a:t>
            </a:r>
            <a:r>
              <a:rPr lang="ru-RU" sz="2400" dirty="0" smtClean="0"/>
              <a:t> </a:t>
            </a:r>
            <a:r>
              <a:rPr lang="ru-RU" sz="2400" dirty="0" err="1" smtClean="0"/>
              <a:t>көрсеткіші</a:t>
            </a:r>
            <a:r>
              <a:rPr lang="ru-RU" sz="2400" dirty="0" smtClean="0"/>
              <a:t> </a:t>
            </a:r>
            <a:r>
              <a:rPr lang="en-US" sz="2400" dirty="0">
                <a:latin typeface="Times New Roman"/>
                <a:cs typeface="Times New Roman"/>
              </a:rPr>
              <a:t>ɛ </a:t>
            </a:r>
            <a:r>
              <a:rPr lang="ru-RU" sz="2400" dirty="0" smtClean="0"/>
              <a:t> </a:t>
            </a:r>
            <a:r>
              <a:rPr lang="ru-RU" sz="2400" dirty="0" err="1" smtClean="0"/>
              <a:t>анықтау</a:t>
            </a:r>
            <a:r>
              <a:rPr lang="ru-RU" sz="2400" dirty="0" smtClean="0"/>
              <a:t> </a:t>
            </a:r>
            <a:r>
              <a:rPr lang="ru-RU" sz="2400" dirty="0" err="1" smtClean="0"/>
              <a:t>үшін</a:t>
            </a:r>
            <a:r>
              <a:rPr lang="ru-RU" sz="2400" dirty="0" smtClean="0"/>
              <a:t> </a:t>
            </a:r>
            <a:r>
              <a:rPr lang="ru-RU" sz="2400" dirty="0" err="1" smtClean="0"/>
              <a:t>картадағы</a:t>
            </a:r>
            <a:r>
              <a:rPr lang="ru-RU" sz="2400" dirty="0" smtClean="0"/>
              <a:t> </a:t>
            </a:r>
            <a:r>
              <a:rPr lang="ru-RU" sz="2400" dirty="0" err="1" smtClean="0"/>
              <a:t>параллельдер</a:t>
            </a:r>
            <a:r>
              <a:rPr lang="ru-RU" sz="2400" dirty="0" smtClean="0"/>
              <a:t> мен </a:t>
            </a:r>
            <a:r>
              <a:rPr lang="ru-RU" sz="2400" dirty="0" err="1" smtClean="0"/>
              <a:t>меридиандардың</a:t>
            </a:r>
            <a:r>
              <a:rPr lang="ru-RU" sz="2400" dirty="0" smtClean="0"/>
              <a:t> </a:t>
            </a:r>
            <a:r>
              <a:rPr lang="ru-RU" sz="2400" dirty="0" err="1" smtClean="0"/>
              <a:t>арасындағы</a:t>
            </a:r>
            <a:r>
              <a:rPr lang="ru-RU" sz="2400" dirty="0" smtClean="0"/>
              <a:t> </a:t>
            </a:r>
            <a:r>
              <a:rPr lang="ru-RU" sz="2400" dirty="0" err="1"/>
              <a:t>бұрыш</a:t>
            </a:r>
            <a:r>
              <a:rPr lang="ru-RU" sz="2400" dirty="0"/>
              <a:t> </a:t>
            </a:r>
            <a:r>
              <a:rPr lang="en-US" sz="2400" dirty="0" smtClean="0">
                <a:latin typeface="Times New Roman"/>
                <a:cs typeface="Times New Roman"/>
              </a:rPr>
              <a:t>Ɵ</a:t>
            </a:r>
            <a:r>
              <a:rPr lang="el-GR" sz="2400" dirty="0" smtClean="0"/>
              <a:t> </a:t>
            </a:r>
            <a:r>
              <a:rPr lang="el-GR" sz="2400" dirty="0"/>
              <a:t>(</a:t>
            </a:r>
            <a:r>
              <a:rPr lang="ru-RU" sz="2400" dirty="0" err="1"/>
              <a:t>тета</a:t>
            </a:r>
            <a:r>
              <a:rPr lang="ru-RU" sz="2400" dirty="0"/>
              <a:t>) </a:t>
            </a:r>
            <a:r>
              <a:rPr lang="ru-RU" sz="2400" dirty="0" err="1"/>
              <a:t>өлшеп</a:t>
            </a:r>
            <a:r>
              <a:rPr lang="ru-RU" sz="2400" dirty="0"/>
              <a:t> </a:t>
            </a:r>
            <a:r>
              <a:rPr lang="ru-RU" sz="2400" dirty="0" err="1"/>
              <a:t>алып</a:t>
            </a:r>
            <a:r>
              <a:rPr lang="ru-RU" sz="2400" dirty="0"/>
              <a:t>, </a:t>
            </a:r>
            <a:r>
              <a:rPr lang="ru-RU" sz="2400" dirty="0" err="1"/>
              <a:t>шыққан</a:t>
            </a:r>
            <a:r>
              <a:rPr lang="ru-RU" sz="2400" dirty="0"/>
              <a:t> </a:t>
            </a:r>
            <a:r>
              <a:rPr lang="ru-RU" sz="2400" dirty="0" err="1"/>
              <a:t>саннан</a:t>
            </a:r>
            <a:r>
              <a:rPr lang="ru-RU" sz="2400" dirty="0"/>
              <a:t> </a:t>
            </a:r>
            <a:r>
              <a:rPr lang="ru-RU" sz="2400" dirty="0" smtClean="0"/>
              <a:t>90⁰ </a:t>
            </a:r>
            <a:r>
              <a:rPr lang="ru-RU" sz="2400" dirty="0" err="1" smtClean="0"/>
              <a:t>аламыз</a:t>
            </a:r>
            <a:r>
              <a:rPr lang="ru-RU" sz="2400" dirty="0"/>
              <a:t>. </a:t>
            </a:r>
            <a:endParaRPr lang="ru-RU" sz="2400" dirty="0" smtClean="0"/>
          </a:p>
          <a:p>
            <a:pPr marL="0" indent="542925" algn="just">
              <a:buNone/>
            </a:pPr>
            <a:endParaRPr lang="ru-RU" sz="2400" dirty="0" smtClean="0"/>
          </a:p>
          <a:p>
            <a:pPr marL="0" indent="542925" algn="ctr">
              <a:buNone/>
            </a:pPr>
            <a:r>
              <a:rPr lang="en-US" sz="2400" dirty="0">
                <a:latin typeface="Times New Roman"/>
                <a:cs typeface="Times New Roman"/>
              </a:rPr>
              <a:t>ɛ </a:t>
            </a:r>
            <a:r>
              <a:rPr lang="ru-RU" sz="2400" dirty="0" smtClean="0"/>
              <a:t>= </a:t>
            </a:r>
            <a:r>
              <a:rPr lang="en-US" sz="2400" dirty="0">
                <a:latin typeface="Times New Roman"/>
                <a:cs typeface="Times New Roman"/>
              </a:rPr>
              <a:t>Ɵ </a:t>
            </a:r>
            <a:r>
              <a:rPr lang="ru-RU" sz="2400" dirty="0" smtClean="0"/>
              <a:t>-90</a:t>
            </a:r>
          </a:p>
          <a:p>
            <a:pPr marL="0" indent="542925" algn="ctr">
              <a:buNone/>
            </a:pPr>
            <a:endParaRPr lang="ru-RU" sz="2400" dirty="0" smtClean="0"/>
          </a:p>
          <a:p>
            <a:pPr marL="0" indent="542925" algn="just">
              <a:buNone/>
            </a:pPr>
            <a:r>
              <a:rPr lang="ru-RU" sz="2400" dirty="0" err="1"/>
              <a:t>м</a:t>
            </a:r>
            <a:r>
              <a:rPr lang="ru-RU" sz="2400" dirty="0" err="1" smtClean="0"/>
              <a:t>ұндағы</a:t>
            </a:r>
            <a:r>
              <a:rPr lang="ru-RU" sz="2400" dirty="0" smtClean="0"/>
              <a:t> </a:t>
            </a:r>
            <a:r>
              <a:rPr lang="en-US" sz="2400" dirty="0">
                <a:latin typeface="Times New Roman"/>
                <a:cs typeface="Times New Roman"/>
              </a:rPr>
              <a:t>Ɵ</a:t>
            </a:r>
            <a:r>
              <a:rPr lang="ru-RU" sz="2400" dirty="0" smtClean="0"/>
              <a:t> </a:t>
            </a:r>
            <a:r>
              <a:rPr lang="ru-RU" sz="2400" dirty="0"/>
              <a:t>(</a:t>
            </a:r>
            <a:r>
              <a:rPr lang="ru-RU" sz="2400" dirty="0" err="1"/>
              <a:t>тета</a:t>
            </a:r>
            <a:r>
              <a:rPr lang="ru-RU" sz="2400" dirty="0"/>
              <a:t>) – </a:t>
            </a:r>
            <a:r>
              <a:rPr lang="ru-RU" sz="2400" dirty="0" err="1"/>
              <a:t>меридиандар</a:t>
            </a:r>
            <a:r>
              <a:rPr lang="ru-RU" sz="2400" dirty="0"/>
              <a:t> мен </a:t>
            </a:r>
            <a:r>
              <a:rPr lang="ru-RU" sz="2400" dirty="0" err="1" smtClean="0"/>
              <a:t>параллельдердің</a:t>
            </a:r>
            <a:r>
              <a:rPr lang="ru-RU" sz="2400" dirty="0" smtClean="0"/>
              <a:t> </a:t>
            </a:r>
            <a:r>
              <a:rPr lang="ru-RU" sz="2400" dirty="0" err="1" smtClean="0"/>
              <a:t>аралығындағы</a:t>
            </a:r>
            <a:r>
              <a:rPr lang="ru-RU" sz="2400" dirty="0" smtClean="0"/>
              <a:t> </a:t>
            </a:r>
            <a:r>
              <a:rPr lang="ru-RU" sz="2400" dirty="0" err="1"/>
              <a:t>өлшенген</a:t>
            </a:r>
            <a:r>
              <a:rPr lang="ru-RU" sz="2400" dirty="0"/>
              <a:t> </a:t>
            </a:r>
            <a:r>
              <a:rPr lang="ru-RU" sz="2400" dirty="0" err="1"/>
              <a:t>бұрыш</a:t>
            </a:r>
            <a:r>
              <a:rPr lang="ru-RU" sz="2400" dirty="0" smtClean="0"/>
              <a:t>. </a:t>
            </a:r>
            <a:r>
              <a:rPr lang="kk-KZ" sz="2400" dirty="0"/>
              <a:t>Егер бұрыш θ=115</a:t>
            </a:r>
            <a:r>
              <a:rPr lang="kk-KZ" sz="2400" baseline="30000" dirty="0"/>
              <a:t>0</a:t>
            </a:r>
            <a:r>
              <a:rPr lang="kk-KZ" sz="2400" dirty="0"/>
              <a:t>, онда ε=25</a:t>
            </a:r>
            <a:r>
              <a:rPr lang="kk-KZ" sz="2400" baseline="30000" dirty="0"/>
              <a:t>0</a:t>
            </a:r>
            <a:r>
              <a:rPr lang="kk-KZ" sz="2400" dirty="0"/>
              <a:t>.</a:t>
            </a:r>
            <a:endParaRPr lang="ru-RU" sz="2400" dirty="0"/>
          </a:p>
          <a:p>
            <a:pPr marL="0" indent="542925" algn="just">
              <a:buNone/>
            </a:pPr>
            <a:endParaRPr lang="ru-RU" dirty="0"/>
          </a:p>
        </p:txBody>
      </p:sp>
    </p:spTree>
    <p:extLst>
      <p:ext uri="{BB962C8B-B14F-4D97-AF65-F5344CB8AC3E}">
        <p14:creationId xmlns:p14="http://schemas.microsoft.com/office/powerpoint/2010/main" val="2030957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7"/>
            <a:ext cx="8435280" cy="5534743"/>
          </a:xfrm>
        </p:spPr>
        <p:txBody>
          <a:bodyPr>
            <a:normAutofit/>
          </a:bodyPr>
          <a:lstStyle/>
          <a:p>
            <a:pPr marL="0" indent="542925" algn="just">
              <a:buNone/>
            </a:pPr>
            <a:r>
              <a:rPr lang="ru-RU" sz="2400" dirty="0" err="1"/>
              <a:t>Параллельдер</a:t>
            </a:r>
            <a:r>
              <a:rPr lang="ru-RU" sz="2400" dirty="0"/>
              <a:t> мен </a:t>
            </a:r>
            <a:r>
              <a:rPr lang="ru-RU" sz="2400" dirty="0" err="1"/>
              <a:t>меридиандардың</a:t>
            </a:r>
            <a:r>
              <a:rPr lang="ru-RU" sz="2400" dirty="0"/>
              <a:t> </a:t>
            </a:r>
            <a:r>
              <a:rPr lang="ru-RU" sz="2400" dirty="0" err="1"/>
              <a:t>қиылысында</a:t>
            </a:r>
            <a:r>
              <a:rPr lang="ru-RU" sz="2400" dirty="0"/>
              <a:t> </a:t>
            </a:r>
            <a:r>
              <a:rPr lang="ru-RU" sz="2400" dirty="0" err="1" smtClean="0"/>
              <a:t>бұрыш</a:t>
            </a:r>
            <a:r>
              <a:rPr lang="ru-RU" sz="2400" dirty="0" smtClean="0"/>
              <a:t> </a:t>
            </a:r>
            <a:r>
              <a:rPr lang="ru-RU" sz="2400" dirty="0" err="1" smtClean="0"/>
              <a:t>өзгермей</a:t>
            </a:r>
            <a:r>
              <a:rPr lang="ru-RU" sz="2400" dirty="0" smtClean="0"/>
              <a:t> </a:t>
            </a:r>
            <a:r>
              <a:rPr lang="ru-RU" sz="2400" dirty="0" err="1"/>
              <a:t>түзу</a:t>
            </a:r>
            <a:r>
              <a:rPr lang="ru-RU" sz="2400" dirty="0"/>
              <a:t> </a:t>
            </a:r>
            <a:r>
              <a:rPr lang="ru-RU" sz="2400" dirty="0" err="1"/>
              <a:t>күйінде</a:t>
            </a:r>
            <a:r>
              <a:rPr lang="ru-RU" sz="2400" dirty="0"/>
              <a:t> </a:t>
            </a:r>
            <a:r>
              <a:rPr lang="ru-RU" sz="2400" dirty="0" err="1"/>
              <a:t>қалғанымен</a:t>
            </a:r>
            <a:r>
              <a:rPr lang="ru-RU" sz="2400" dirty="0"/>
              <a:t> </a:t>
            </a:r>
            <a:r>
              <a:rPr lang="ru-RU" sz="2400" dirty="0" err="1"/>
              <a:t>басқа</a:t>
            </a:r>
            <a:r>
              <a:rPr lang="ru-RU" sz="2400" dirty="0"/>
              <a:t> </a:t>
            </a:r>
            <a:r>
              <a:rPr lang="ru-RU" sz="2400" dirty="0" err="1"/>
              <a:t>бағыттағы</a:t>
            </a:r>
            <a:r>
              <a:rPr lang="ru-RU" sz="2400" dirty="0"/>
              <a:t> </a:t>
            </a:r>
            <a:r>
              <a:rPr lang="ru-RU" sz="2400" dirty="0" err="1" smtClean="0"/>
              <a:t>бұрыштар</a:t>
            </a:r>
            <a:r>
              <a:rPr lang="ru-RU" sz="2400" dirty="0" smtClean="0"/>
              <a:t> </a:t>
            </a:r>
            <a:r>
              <a:rPr lang="ru-RU" sz="2400" dirty="0" err="1" smtClean="0"/>
              <a:t>өзгеруі</a:t>
            </a:r>
            <a:r>
              <a:rPr lang="ru-RU" sz="2400" dirty="0" smtClean="0"/>
              <a:t> </a:t>
            </a:r>
            <a:r>
              <a:rPr lang="ru-RU" sz="2400" dirty="0" err="1"/>
              <a:t>мүмкін</a:t>
            </a:r>
            <a:r>
              <a:rPr lang="ru-RU" sz="2400" dirty="0"/>
              <a:t>. </a:t>
            </a:r>
            <a:r>
              <a:rPr lang="ru-RU" sz="2400" dirty="0" err="1"/>
              <a:t>Бағыт</a:t>
            </a:r>
            <a:r>
              <a:rPr lang="ru-RU" sz="2400" dirty="0"/>
              <a:t> </a:t>
            </a:r>
            <a:r>
              <a:rPr lang="ru-RU" sz="2400" dirty="0" err="1"/>
              <a:t>өзгерген</a:t>
            </a:r>
            <a:r>
              <a:rPr lang="ru-RU" sz="2400" dirty="0"/>
              <a:t> </a:t>
            </a:r>
            <a:r>
              <a:rPr lang="ru-RU" sz="2400" dirty="0" err="1"/>
              <a:t>сайын</a:t>
            </a:r>
            <a:r>
              <a:rPr lang="ru-RU" sz="2400" dirty="0"/>
              <a:t> </a:t>
            </a:r>
            <a:r>
              <a:rPr lang="ru-RU" sz="2400" dirty="0" err="1"/>
              <a:t>бұрыштың</a:t>
            </a:r>
            <a:r>
              <a:rPr lang="ru-RU" sz="2400" dirty="0"/>
              <a:t> </a:t>
            </a:r>
            <a:r>
              <a:rPr lang="ru-RU" sz="2400" dirty="0" err="1" smtClean="0"/>
              <a:t>бұрмалану</a:t>
            </a:r>
            <a:r>
              <a:rPr lang="ru-RU" sz="2400" dirty="0" smtClean="0"/>
              <a:t> </a:t>
            </a:r>
            <a:r>
              <a:rPr lang="ru-RU" sz="2400" dirty="0" err="1" smtClean="0"/>
              <a:t>көрсеткіштері</a:t>
            </a:r>
            <a:r>
              <a:rPr lang="ru-RU" sz="2400" dirty="0" smtClean="0"/>
              <a:t> </a:t>
            </a:r>
            <a:r>
              <a:rPr lang="ru-RU" sz="2400" dirty="0"/>
              <a:t>де </a:t>
            </a:r>
            <a:r>
              <a:rPr lang="ru-RU" sz="2400" dirty="0" err="1"/>
              <a:t>өзгереді</a:t>
            </a:r>
            <a:r>
              <a:rPr lang="ru-RU" sz="2400" dirty="0" smtClean="0"/>
              <a:t>. </a:t>
            </a:r>
            <a:r>
              <a:rPr lang="ru-RU" sz="2400" dirty="0" err="1" smtClean="0"/>
              <a:t>Бұрыштың</a:t>
            </a:r>
            <a:r>
              <a:rPr lang="ru-RU" sz="2400" dirty="0" smtClean="0"/>
              <a:t> </a:t>
            </a:r>
            <a:r>
              <a:rPr lang="ru-RU" sz="2400" dirty="0" err="1"/>
              <a:t>бұрмалануының</a:t>
            </a:r>
            <a:r>
              <a:rPr lang="ru-RU" sz="2400" dirty="0"/>
              <a:t> </a:t>
            </a:r>
            <a:r>
              <a:rPr lang="ru-RU" sz="2400" dirty="0" err="1"/>
              <a:t>жалпы</a:t>
            </a:r>
            <a:r>
              <a:rPr lang="ru-RU" sz="2400" dirty="0"/>
              <a:t> </a:t>
            </a:r>
            <a:r>
              <a:rPr lang="ru-RU" sz="2400" dirty="0" err="1"/>
              <a:t>көрсеткішін</a:t>
            </a:r>
            <a:r>
              <a:rPr lang="ru-RU" sz="2400" dirty="0"/>
              <a:t> </a:t>
            </a:r>
            <a:r>
              <a:rPr lang="el-GR" sz="2400" dirty="0" smtClean="0"/>
              <a:t>ω</a:t>
            </a:r>
            <a:r>
              <a:rPr lang="en-US" sz="2400" dirty="0" smtClean="0"/>
              <a:t> </a:t>
            </a:r>
            <a:r>
              <a:rPr lang="en-US" sz="2400" dirty="0"/>
              <a:t>(</a:t>
            </a:r>
            <a:r>
              <a:rPr lang="ru-RU" sz="2400" dirty="0"/>
              <a:t>омега</a:t>
            </a:r>
            <a:r>
              <a:rPr lang="ru-RU" sz="2400" dirty="0" smtClean="0"/>
              <a:t>) </a:t>
            </a:r>
            <a:r>
              <a:rPr lang="ru-RU" sz="2400" dirty="0" err="1" smtClean="0"/>
              <a:t>ретінде</a:t>
            </a:r>
            <a:r>
              <a:rPr lang="ru-RU" sz="2400" dirty="0" smtClean="0"/>
              <a:t> </a:t>
            </a:r>
            <a:r>
              <a:rPr lang="ru-RU" sz="2400" dirty="0" err="1"/>
              <a:t>картаның</a:t>
            </a:r>
            <a:r>
              <a:rPr lang="ru-RU" sz="2400" dirty="0"/>
              <a:t> </a:t>
            </a:r>
            <a:r>
              <a:rPr lang="ru-RU" sz="2400" dirty="0" err="1"/>
              <a:t>белгілі</a:t>
            </a:r>
            <a:r>
              <a:rPr lang="ru-RU" sz="2400" dirty="0"/>
              <a:t> </a:t>
            </a:r>
            <a:r>
              <a:rPr lang="ru-RU" sz="2400" dirty="0" err="1"/>
              <a:t>бір</a:t>
            </a:r>
            <a:r>
              <a:rPr lang="ru-RU" sz="2400" dirty="0"/>
              <a:t> </a:t>
            </a:r>
            <a:r>
              <a:rPr lang="ru-RU" sz="2400" dirty="0" err="1"/>
              <a:t>бөлігіндегі</a:t>
            </a:r>
            <a:r>
              <a:rPr lang="ru-RU" sz="2400" dirty="0"/>
              <a:t> </a:t>
            </a:r>
            <a:r>
              <a:rPr lang="ru-RU" sz="2400" dirty="0" err="1"/>
              <a:t>нүктенің</a:t>
            </a:r>
            <a:r>
              <a:rPr lang="ru-RU" sz="2400" dirty="0"/>
              <a:t> </a:t>
            </a:r>
            <a:r>
              <a:rPr lang="ru-RU" sz="2400" dirty="0" err="1" smtClean="0"/>
              <a:t>бұрыштарының</a:t>
            </a:r>
            <a:r>
              <a:rPr lang="ru-RU" sz="2400" dirty="0" smtClean="0"/>
              <a:t> </a:t>
            </a:r>
            <a:r>
              <a:rPr lang="ru-RU" sz="2400" dirty="0" err="1" smtClean="0"/>
              <a:t>бұрмалануының</a:t>
            </a:r>
            <a:r>
              <a:rPr lang="ru-RU" sz="2400" dirty="0" smtClean="0"/>
              <a:t> </a:t>
            </a:r>
            <a:r>
              <a:rPr lang="ru-RU" sz="2400" dirty="0" err="1"/>
              <a:t>ең</a:t>
            </a:r>
            <a:r>
              <a:rPr lang="ru-RU" sz="2400" dirty="0"/>
              <a:t> </a:t>
            </a:r>
            <a:r>
              <a:rPr lang="ru-RU" sz="2400" dirty="0" err="1"/>
              <a:t>үлкен</a:t>
            </a:r>
            <a:r>
              <a:rPr lang="ru-RU" sz="2400" dirty="0"/>
              <a:t> </a:t>
            </a:r>
            <a:r>
              <a:rPr lang="ru-RU" sz="2400" dirty="0" err="1"/>
              <a:t>көрсеткіштерімен</a:t>
            </a:r>
            <a:r>
              <a:rPr lang="ru-RU" sz="2400" dirty="0"/>
              <a:t> </a:t>
            </a:r>
            <a:r>
              <a:rPr lang="ru-RU" sz="2400" dirty="0" err="1"/>
              <a:t>жер</a:t>
            </a:r>
            <a:r>
              <a:rPr lang="ru-RU" sz="2400" dirty="0"/>
              <a:t> </a:t>
            </a:r>
            <a:r>
              <a:rPr lang="ru-RU" sz="2400" dirty="0" err="1" smtClean="0"/>
              <a:t>элипсоидының</a:t>
            </a:r>
            <a:r>
              <a:rPr lang="ru-RU" sz="2400" dirty="0" smtClean="0"/>
              <a:t> </a:t>
            </a:r>
            <a:r>
              <a:rPr lang="ru-RU" sz="2400" dirty="0" err="1" smtClean="0"/>
              <a:t>бетіндегі</a:t>
            </a:r>
            <a:r>
              <a:rPr lang="ru-RU" sz="2400" dirty="0" smtClean="0"/>
              <a:t> </a:t>
            </a:r>
            <a:r>
              <a:rPr lang="ru-RU" sz="2400" dirty="0" err="1"/>
              <a:t>сол</a:t>
            </a:r>
            <a:r>
              <a:rPr lang="ru-RU" sz="2400" dirty="0"/>
              <a:t> </a:t>
            </a:r>
            <a:r>
              <a:rPr lang="ru-RU" sz="2400" dirty="0" err="1"/>
              <a:t>нүктенің</a:t>
            </a:r>
            <a:r>
              <a:rPr lang="ru-RU" sz="2400" dirty="0"/>
              <a:t> </a:t>
            </a:r>
            <a:r>
              <a:rPr lang="ru-RU" sz="2400" dirty="0" err="1"/>
              <a:t>бұрыштарының</a:t>
            </a:r>
            <a:r>
              <a:rPr lang="ru-RU" sz="2400" dirty="0"/>
              <a:t> </a:t>
            </a:r>
            <a:r>
              <a:rPr lang="ru-RU" sz="2400" dirty="0" err="1"/>
              <a:t>көрсеткіштерінің</a:t>
            </a:r>
            <a:r>
              <a:rPr lang="ru-RU" sz="2400" dirty="0"/>
              <a:t> </a:t>
            </a:r>
            <a:r>
              <a:rPr lang="ru-RU" sz="2400" dirty="0" err="1" smtClean="0"/>
              <a:t>айырмасы</a:t>
            </a:r>
            <a:r>
              <a:rPr lang="ru-RU" sz="2400" dirty="0" smtClean="0"/>
              <a:t> </a:t>
            </a:r>
            <a:r>
              <a:rPr lang="ru-RU" sz="2400" dirty="0" err="1"/>
              <a:t>алынады</a:t>
            </a:r>
            <a:r>
              <a:rPr lang="ru-RU" sz="2400" dirty="0"/>
              <a:t>. </a:t>
            </a:r>
            <a:r>
              <a:rPr lang="ru-RU" sz="2400" i="1" dirty="0"/>
              <a:t>а </a:t>
            </a:r>
            <a:r>
              <a:rPr lang="ru-RU" sz="2400" dirty="0"/>
              <a:t>мен </a:t>
            </a:r>
            <a:r>
              <a:rPr lang="en-US" sz="2400" i="1" dirty="0"/>
              <a:t>b </a:t>
            </a:r>
            <a:r>
              <a:rPr lang="ru-RU" sz="2400" dirty="0" err="1"/>
              <a:t>көрсеткіші</a:t>
            </a:r>
            <a:r>
              <a:rPr lang="ru-RU" sz="2400" dirty="0"/>
              <a:t> </a:t>
            </a:r>
            <a:r>
              <a:rPr lang="ru-RU" sz="2400" dirty="0" err="1"/>
              <a:t>белгілі</a:t>
            </a:r>
            <a:r>
              <a:rPr lang="ru-RU" sz="2400" dirty="0"/>
              <a:t> </a:t>
            </a:r>
            <a:r>
              <a:rPr lang="ru-RU" sz="2400" dirty="0" err="1"/>
              <a:t>болғанда</a:t>
            </a:r>
            <a:r>
              <a:rPr lang="ru-RU" sz="2400" dirty="0"/>
              <a:t> </a:t>
            </a:r>
            <a:r>
              <a:rPr lang="ru-RU" sz="2400" dirty="0" err="1" smtClean="0"/>
              <a:t>бұрыштардың</a:t>
            </a:r>
            <a:r>
              <a:rPr lang="ru-RU" sz="2400" dirty="0" smtClean="0"/>
              <a:t> </a:t>
            </a:r>
            <a:r>
              <a:rPr lang="ru-RU" sz="2400" dirty="0" err="1" smtClean="0"/>
              <a:t>бұрмалануының</a:t>
            </a:r>
            <a:r>
              <a:rPr lang="ru-RU" sz="2400" dirty="0" smtClean="0"/>
              <a:t> </a:t>
            </a:r>
            <a:r>
              <a:rPr lang="ru-RU" sz="2400" dirty="0" err="1"/>
              <a:t>жалпы</a:t>
            </a:r>
            <a:r>
              <a:rPr lang="ru-RU" sz="2400" dirty="0"/>
              <a:t> </a:t>
            </a:r>
            <a:r>
              <a:rPr lang="ru-RU" sz="2400" dirty="0" err="1"/>
              <a:t>көрсеткіші</a:t>
            </a:r>
            <a:r>
              <a:rPr lang="ru-RU" sz="2400" dirty="0"/>
              <a:t> </a:t>
            </a:r>
            <a:r>
              <a:rPr lang="el-GR" sz="2400" dirty="0"/>
              <a:t>ω</a:t>
            </a:r>
            <a:r>
              <a:rPr lang="en-US" sz="2400" dirty="0" smtClean="0"/>
              <a:t> </a:t>
            </a:r>
            <a:r>
              <a:rPr lang="ru-RU" sz="2400" dirty="0" err="1"/>
              <a:t>төмендегі</a:t>
            </a:r>
            <a:r>
              <a:rPr lang="ru-RU" sz="2400" dirty="0"/>
              <a:t> </a:t>
            </a:r>
            <a:r>
              <a:rPr lang="ru-RU" sz="2400" dirty="0" err="1" smtClean="0"/>
              <a:t>формуламен</a:t>
            </a:r>
            <a:r>
              <a:rPr lang="ru-RU" sz="2400" dirty="0" smtClean="0"/>
              <a:t> </a:t>
            </a:r>
            <a:r>
              <a:rPr lang="ru-RU" sz="2400" dirty="0" err="1" smtClean="0"/>
              <a:t>анықталады</a:t>
            </a:r>
            <a:r>
              <a:rPr lang="ru-RU" sz="2400" dirty="0" smtClean="0"/>
              <a:t>.</a:t>
            </a:r>
          </a:p>
          <a:p>
            <a:pPr marL="0" indent="542925" algn="just">
              <a:buNone/>
            </a:pPr>
            <a:endParaRPr lang="ru-RU" dirty="0" smtClean="0"/>
          </a:p>
          <a:p>
            <a:pPr marL="0" indent="542925" algn="just">
              <a:buNone/>
            </a:pPr>
            <a:endParaRPr lang="ru-RU" dirty="0" smtClean="0"/>
          </a:p>
          <a:p>
            <a:pPr marL="0" indent="542925" algn="just">
              <a:buNone/>
            </a:pPr>
            <a:endParaRPr lang="ru-RU" dirty="0"/>
          </a:p>
        </p:txBody>
      </p:sp>
      <p:pic>
        <p:nvPicPr>
          <p:cNvPr id="2050" name="Picture 2" descr="C:\Users\Анара\Desktop\Снимок 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7321" y="5388345"/>
            <a:ext cx="2049463" cy="112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25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435280" cy="5616624"/>
          </a:xfrm>
        </p:spPr>
        <p:txBody>
          <a:bodyPr>
            <a:normAutofit/>
          </a:bodyPr>
          <a:lstStyle/>
          <a:p>
            <a:pPr marL="0" indent="542925" algn="just">
              <a:buNone/>
            </a:pPr>
            <a:r>
              <a:rPr lang="ru-RU" sz="2200" dirty="0" err="1"/>
              <a:t>Ауданның</a:t>
            </a:r>
            <a:r>
              <a:rPr lang="ru-RU" sz="2200" dirty="0"/>
              <a:t> </a:t>
            </a:r>
            <a:r>
              <a:rPr lang="ru-RU" sz="2200" dirty="0" err="1"/>
              <a:t>бұрмалану</a:t>
            </a:r>
            <a:r>
              <a:rPr lang="ru-RU" sz="2200" dirty="0"/>
              <a:t> </a:t>
            </a:r>
            <a:r>
              <a:rPr lang="ru-RU" sz="2200" dirty="0" err="1"/>
              <a:t>көрсеткіші</a:t>
            </a:r>
            <a:r>
              <a:rPr lang="ru-RU" sz="2200" dirty="0"/>
              <a:t> (</a:t>
            </a:r>
            <a:r>
              <a:rPr lang="ru-RU" sz="2200" i="1" dirty="0"/>
              <a:t>р</a:t>
            </a:r>
            <a:r>
              <a:rPr lang="ru-RU" sz="2200" dirty="0"/>
              <a:t>) </a:t>
            </a:r>
            <a:r>
              <a:rPr lang="ru-RU" sz="2200" dirty="0" err="1"/>
              <a:t>картаның</a:t>
            </a:r>
            <a:r>
              <a:rPr lang="ru-RU" sz="2200" dirty="0"/>
              <a:t> </a:t>
            </a:r>
            <a:r>
              <a:rPr lang="ru-RU" sz="2200" dirty="0" err="1"/>
              <a:t>белгілі</a:t>
            </a:r>
            <a:r>
              <a:rPr lang="ru-RU" sz="2200" dirty="0"/>
              <a:t> </a:t>
            </a:r>
            <a:r>
              <a:rPr lang="ru-RU" sz="2200" dirty="0" err="1" smtClean="0"/>
              <a:t>бір</a:t>
            </a:r>
            <a:r>
              <a:rPr lang="ru-RU" sz="2200" dirty="0" smtClean="0"/>
              <a:t> </a:t>
            </a:r>
            <a:r>
              <a:rPr lang="ru-RU" sz="2200" dirty="0" err="1" smtClean="0"/>
              <a:t>бөлігіндегі</a:t>
            </a:r>
            <a:r>
              <a:rPr lang="ru-RU" sz="2200" dirty="0" smtClean="0"/>
              <a:t> </a:t>
            </a:r>
            <a:r>
              <a:rPr lang="ru-RU" sz="2200" dirty="0" err="1"/>
              <a:t>ұзындықтың</a:t>
            </a:r>
            <a:r>
              <a:rPr lang="ru-RU" sz="2200" dirty="0"/>
              <a:t> </a:t>
            </a:r>
            <a:r>
              <a:rPr lang="ru-RU" sz="2200" dirty="0" err="1"/>
              <a:t>бұрмалануының</a:t>
            </a:r>
            <a:r>
              <a:rPr lang="ru-RU" sz="2200" dirty="0"/>
              <a:t> </a:t>
            </a:r>
            <a:r>
              <a:rPr lang="ru-RU" sz="2200" dirty="0" err="1"/>
              <a:t>ең</a:t>
            </a:r>
            <a:r>
              <a:rPr lang="ru-RU" sz="2200" dirty="0"/>
              <a:t> </a:t>
            </a:r>
            <a:r>
              <a:rPr lang="ru-RU" sz="2200" dirty="0" err="1"/>
              <a:t>жоғары</a:t>
            </a:r>
            <a:r>
              <a:rPr lang="ru-RU" sz="2200" dirty="0"/>
              <a:t> ж</a:t>
            </a:r>
            <a:r>
              <a:rPr lang="en-US" sz="2200" dirty="0"/>
              <a:t>ə</a:t>
            </a:r>
            <a:r>
              <a:rPr lang="ru-RU" sz="2200" dirty="0"/>
              <a:t>не </a:t>
            </a:r>
            <a:r>
              <a:rPr lang="ru-RU" sz="2200" dirty="0" err="1" smtClean="0"/>
              <a:t>ең</a:t>
            </a:r>
            <a:r>
              <a:rPr lang="ru-RU" sz="2200" dirty="0" smtClean="0"/>
              <a:t> </a:t>
            </a:r>
            <a:r>
              <a:rPr lang="ru-RU" sz="2200" dirty="0" err="1" smtClean="0"/>
              <a:t>төменгі</a:t>
            </a:r>
            <a:r>
              <a:rPr lang="ru-RU" sz="2200" dirty="0" smtClean="0"/>
              <a:t> </a:t>
            </a:r>
            <a:r>
              <a:rPr lang="ru-RU" sz="2200" dirty="0" err="1"/>
              <a:t>көрсеткіштерін</a:t>
            </a:r>
            <a:r>
              <a:rPr lang="ru-RU" sz="2200" dirty="0"/>
              <a:t> </a:t>
            </a:r>
            <a:r>
              <a:rPr lang="ru-RU" sz="2200" dirty="0" err="1"/>
              <a:t>бір-біріне</a:t>
            </a:r>
            <a:r>
              <a:rPr lang="ru-RU" sz="2200" dirty="0"/>
              <a:t> </a:t>
            </a:r>
            <a:r>
              <a:rPr lang="ru-RU" sz="2200" dirty="0" err="1"/>
              <a:t>көбейту</a:t>
            </a:r>
            <a:r>
              <a:rPr lang="ru-RU" sz="2200" dirty="0"/>
              <a:t> </a:t>
            </a:r>
            <a:r>
              <a:rPr lang="ru-RU" sz="2200" dirty="0" err="1"/>
              <a:t>арқылы</a:t>
            </a:r>
            <a:r>
              <a:rPr lang="ru-RU" sz="2200" dirty="0"/>
              <a:t> </a:t>
            </a:r>
            <a:r>
              <a:rPr lang="ru-RU" sz="2200" dirty="0" err="1" smtClean="0"/>
              <a:t>анықтайды</a:t>
            </a:r>
            <a:r>
              <a:rPr lang="ru-RU" sz="2200" dirty="0" smtClean="0"/>
              <a:t>.</a:t>
            </a:r>
          </a:p>
          <a:p>
            <a:pPr marL="0" indent="0">
              <a:buNone/>
            </a:pPr>
            <a:endParaRPr lang="ru-RU" sz="2200" i="1" dirty="0"/>
          </a:p>
          <a:p>
            <a:pPr marL="0" indent="0" algn="ctr">
              <a:buNone/>
            </a:pPr>
            <a:r>
              <a:rPr lang="ru-RU" sz="2200" i="1" dirty="0" smtClean="0"/>
              <a:t>р </a:t>
            </a:r>
            <a:r>
              <a:rPr lang="ru-RU" sz="2200" dirty="0"/>
              <a:t>= </a:t>
            </a:r>
            <a:r>
              <a:rPr lang="ru-RU" sz="2200" i="1" dirty="0"/>
              <a:t>а </a:t>
            </a:r>
            <a:r>
              <a:rPr lang="ru-RU" sz="2200" dirty="0"/>
              <a:t>· </a:t>
            </a:r>
            <a:r>
              <a:rPr lang="en-US" sz="2200" i="1" dirty="0" smtClean="0"/>
              <a:t>b</a:t>
            </a:r>
            <a:endParaRPr lang="kk-KZ" sz="2200" i="1" dirty="0" smtClean="0"/>
          </a:p>
          <a:p>
            <a:pPr marL="0" indent="0" algn="ctr">
              <a:buNone/>
            </a:pPr>
            <a:endParaRPr lang="kk-KZ" sz="2200" i="1" dirty="0" smtClean="0"/>
          </a:p>
          <a:p>
            <a:pPr marL="0" indent="542925" algn="just">
              <a:buNone/>
            </a:pPr>
            <a:r>
              <a:rPr lang="ru-RU" sz="2200" dirty="0" err="1"/>
              <a:t>Белгілі</a:t>
            </a:r>
            <a:r>
              <a:rPr lang="ru-RU" sz="2200" dirty="0"/>
              <a:t> </a:t>
            </a:r>
            <a:r>
              <a:rPr lang="ru-RU" sz="2200" dirty="0" err="1"/>
              <a:t>бір</a:t>
            </a:r>
            <a:r>
              <a:rPr lang="ru-RU" sz="2200" dirty="0"/>
              <a:t> </a:t>
            </a:r>
            <a:r>
              <a:rPr lang="ru-RU" sz="2200" dirty="0" err="1"/>
              <a:t>нүктелердегі</a:t>
            </a:r>
            <a:r>
              <a:rPr lang="ru-RU" sz="2200" dirty="0"/>
              <a:t> </a:t>
            </a:r>
            <a:r>
              <a:rPr lang="ru-RU" sz="2200" dirty="0" err="1"/>
              <a:t>басты</a:t>
            </a:r>
            <a:r>
              <a:rPr lang="ru-RU" sz="2200" dirty="0"/>
              <a:t> </a:t>
            </a:r>
            <a:r>
              <a:rPr lang="ru-RU" sz="2200" dirty="0" err="1"/>
              <a:t>бағыт</a:t>
            </a:r>
            <a:r>
              <a:rPr lang="ru-RU" sz="2200" dirty="0"/>
              <a:t> </a:t>
            </a:r>
            <a:r>
              <a:rPr lang="ru-RU" sz="2200" dirty="0" err="1" smtClean="0"/>
              <a:t>картографиялық</a:t>
            </a:r>
            <a:r>
              <a:rPr lang="ru-RU" sz="2200" dirty="0" smtClean="0"/>
              <a:t> </a:t>
            </a:r>
            <a:r>
              <a:rPr lang="ru-RU" sz="2200" dirty="0" err="1" smtClean="0"/>
              <a:t>тордың</a:t>
            </a:r>
            <a:r>
              <a:rPr lang="ru-RU" sz="2200" dirty="0" smtClean="0"/>
              <a:t> </a:t>
            </a:r>
            <a:r>
              <a:rPr lang="ru-RU" sz="2200" dirty="0" err="1"/>
              <a:t>сызықтары</a:t>
            </a:r>
            <a:r>
              <a:rPr lang="ru-RU" sz="2200" dirty="0"/>
              <a:t> </a:t>
            </a:r>
            <a:r>
              <a:rPr lang="ru-RU" sz="2200" dirty="0" err="1"/>
              <a:t>параллельдер</a:t>
            </a:r>
            <a:r>
              <a:rPr lang="ru-RU" sz="2200" dirty="0"/>
              <a:t> мен </a:t>
            </a:r>
            <a:r>
              <a:rPr lang="ru-RU" sz="2200" dirty="0" err="1"/>
              <a:t>меридиандарға</a:t>
            </a:r>
            <a:r>
              <a:rPr lang="ru-RU" sz="2200" dirty="0"/>
              <a:t> </a:t>
            </a:r>
            <a:r>
              <a:rPr lang="ru-RU" sz="2200" dirty="0" err="1"/>
              <a:t>кейде</a:t>
            </a:r>
            <a:r>
              <a:rPr lang="ru-RU" sz="2200" dirty="0"/>
              <a:t> </a:t>
            </a:r>
            <a:r>
              <a:rPr lang="ru-RU" sz="2200" dirty="0" err="1" smtClean="0"/>
              <a:t>сай</a:t>
            </a:r>
            <a:r>
              <a:rPr lang="ru-RU" sz="2200" dirty="0" smtClean="0"/>
              <a:t> </a:t>
            </a:r>
            <a:r>
              <a:rPr lang="ru-RU" sz="2200" dirty="0" err="1" smtClean="0"/>
              <a:t>келіп</a:t>
            </a:r>
            <a:r>
              <a:rPr lang="ru-RU" sz="2200" dirty="0"/>
              <a:t>, </a:t>
            </a:r>
            <a:r>
              <a:rPr lang="ru-RU" sz="2200" dirty="0" err="1"/>
              <a:t>кейде</a:t>
            </a:r>
            <a:r>
              <a:rPr lang="ru-RU" sz="2200" dirty="0"/>
              <a:t> </a:t>
            </a:r>
            <a:r>
              <a:rPr lang="ru-RU" sz="2200" dirty="0" err="1"/>
              <a:t>сай</a:t>
            </a:r>
            <a:r>
              <a:rPr lang="ru-RU" sz="2200" dirty="0"/>
              <a:t> </a:t>
            </a:r>
            <a:r>
              <a:rPr lang="ru-RU" sz="2200" dirty="0" err="1"/>
              <a:t>келмеуі</a:t>
            </a:r>
            <a:r>
              <a:rPr lang="ru-RU" sz="2200" dirty="0"/>
              <a:t> </a:t>
            </a:r>
            <a:r>
              <a:rPr lang="ru-RU" sz="2200" dirty="0" err="1"/>
              <a:t>мүмкін</a:t>
            </a:r>
            <a:r>
              <a:rPr lang="ru-RU" sz="2200" dirty="0"/>
              <a:t>. </a:t>
            </a:r>
            <a:r>
              <a:rPr lang="ru-RU" sz="2200" dirty="0" err="1"/>
              <a:t>Басты</a:t>
            </a:r>
            <a:r>
              <a:rPr lang="ru-RU" sz="2200" dirty="0"/>
              <a:t> </a:t>
            </a:r>
            <a:r>
              <a:rPr lang="ru-RU" sz="2200" dirty="0" err="1"/>
              <a:t>бағыт</a:t>
            </a:r>
            <a:r>
              <a:rPr lang="ru-RU" sz="2200" dirty="0"/>
              <a:t> градус </a:t>
            </a:r>
            <a:r>
              <a:rPr lang="ru-RU" sz="2200" dirty="0" err="1" smtClean="0"/>
              <a:t>торларына</a:t>
            </a:r>
            <a:r>
              <a:rPr lang="ru-RU" sz="2200" dirty="0" smtClean="0"/>
              <a:t> </a:t>
            </a:r>
            <a:r>
              <a:rPr lang="ru-RU" sz="2200" dirty="0" err="1" smtClean="0"/>
              <a:t>сай</a:t>
            </a:r>
            <a:r>
              <a:rPr lang="ru-RU" sz="2200" dirty="0" smtClean="0"/>
              <a:t> </a:t>
            </a:r>
            <a:r>
              <a:rPr lang="ru-RU" sz="2200" dirty="0" err="1"/>
              <a:t>келген</a:t>
            </a:r>
            <a:r>
              <a:rPr lang="ru-RU" sz="2200" dirty="0"/>
              <a:t> </a:t>
            </a:r>
            <a:r>
              <a:rPr lang="ru-RU" sz="2200" dirty="0" err="1"/>
              <a:t>жағдайда</a:t>
            </a:r>
            <a:r>
              <a:rPr lang="ru-RU" sz="2200" dirty="0"/>
              <a:t> </a:t>
            </a:r>
            <a:r>
              <a:rPr lang="ru-RU" sz="2200" i="1" dirty="0"/>
              <a:t>а </a:t>
            </a:r>
            <a:r>
              <a:rPr lang="ru-RU" sz="2200" dirty="0"/>
              <a:t>мен </a:t>
            </a:r>
            <a:r>
              <a:rPr lang="en-US" sz="2200" i="1" dirty="0"/>
              <a:t>b </a:t>
            </a:r>
            <a:r>
              <a:rPr lang="ru-RU" sz="2200" dirty="0" err="1"/>
              <a:t>көрсеткіштерін</a:t>
            </a:r>
            <a:r>
              <a:rPr lang="ru-RU" sz="2200" dirty="0"/>
              <a:t> </a:t>
            </a:r>
            <a:r>
              <a:rPr lang="en-US" sz="2200" i="1" dirty="0"/>
              <a:t>m </a:t>
            </a:r>
            <a:r>
              <a:rPr lang="ru-RU" sz="2200" dirty="0"/>
              <a:t>мен </a:t>
            </a:r>
            <a:r>
              <a:rPr lang="en-US" sz="2200" i="1" dirty="0"/>
              <a:t>n </a:t>
            </a:r>
            <a:r>
              <a:rPr lang="ru-RU" sz="2200" dirty="0" err="1"/>
              <a:t>белгілі</a:t>
            </a:r>
            <a:r>
              <a:rPr lang="ru-RU" sz="2200" dirty="0"/>
              <a:t> </a:t>
            </a:r>
            <a:r>
              <a:rPr lang="ru-RU" sz="2200" dirty="0" err="1" smtClean="0"/>
              <a:t>шамасы</a:t>
            </a:r>
            <a:r>
              <a:rPr lang="ru-RU" sz="2200" dirty="0" smtClean="0"/>
              <a:t> </a:t>
            </a:r>
            <a:r>
              <a:rPr lang="ru-RU" sz="2200" dirty="0" err="1"/>
              <a:t>бойынша</a:t>
            </a:r>
            <a:r>
              <a:rPr lang="ru-RU" sz="2200" dirty="0"/>
              <a:t> </a:t>
            </a:r>
            <a:r>
              <a:rPr lang="ru-RU" sz="2200" dirty="0" err="1"/>
              <a:t>төмендегі</a:t>
            </a:r>
            <a:r>
              <a:rPr lang="ru-RU" sz="2200" dirty="0"/>
              <a:t> </a:t>
            </a:r>
            <a:r>
              <a:rPr lang="ru-RU" sz="2200" dirty="0" err="1"/>
              <a:t>формуламен</a:t>
            </a:r>
            <a:r>
              <a:rPr lang="ru-RU" sz="2200" dirty="0"/>
              <a:t> </a:t>
            </a:r>
            <a:r>
              <a:rPr lang="ru-RU" sz="2200" dirty="0" err="1"/>
              <a:t>есептеп</a:t>
            </a:r>
            <a:r>
              <a:rPr lang="ru-RU" sz="2200" dirty="0"/>
              <a:t> </a:t>
            </a:r>
            <a:r>
              <a:rPr lang="ru-RU" sz="2200" dirty="0" err="1"/>
              <a:t>шығарады</a:t>
            </a:r>
            <a:r>
              <a:rPr lang="ru-RU" sz="2200" dirty="0" smtClean="0"/>
              <a:t>:</a:t>
            </a:r>
          </a:p>
          <a:p>
            <a:pPr marL="0" indent="0">
              <a:buNone/>
            </a:pPr>
            <a:endParaRPr lang="ru-RU" dirty="0" smtClean="0"/>
          </a:p>
          <a:p>
            <a:pPr marL="0" indent="0">
              <a:buNone/>
            </a:pPr>
            <a:endParaRPr lang="kk-KZ" dirty="0"/>
          </a:p>
          <a:p>
            <a:pPr marL="0" indent="0">
              <a:buNone/>
            </a:pPr>
            <a:endParaRPr lang="kk-KZ" dirty="0"/>
          </a:p>
          <a:p>
            <a:pPr marL="0" indent="0">
              <a:buNone/>
            </a:pPr>
            <a:endParaRPr lang="ru-RU" dirty="0"/>
          </a:p>
          <a:p>
            <a:endParaRPr lang="kk-KZ" dirty="0"/>
          </a:p>
          <a:p>
            <a:endParaRPr lang="ru-RU" dirty="0"/>
          </a:p>
        </p:txBody>
      </p:sp>
      <p:pic>
        <p:nvPicPr>
          <p:cNvPr id="3074" name="Picture 2" descr="C:\Users\Анара\Desktop\Снимок 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264" y="5373216"/>
            <a:ext cx="2534211" cy="792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206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a:bodyPr>
          <a:lstStyle/>
          <a:p>
            <a:pPr marL="0" indent="447675" algn="just">
              <a:buNone/>
            </a:pPr>
            <a:r>
              <a:rPr lang="ru-RU" dirty="0" err="1"/>
              <a:t>Бұл</a:t>
            </a:r>
            <a:r>
              <a:rPr lang="ru-RU" dirty="0"/>
              <a:t> </a:t>
            </a:r>
            <a:r>
              <a:rPr lang="ru-RU" dirty="0" err="1"/>
              <a:t>жағдайда</a:t>
            </a:r>
            <a:r>
              <a:rPr lang="ru-RU" dirty="0"/>
              <a:t> </a:t>
            </a:r>
            <a:r>
              <a:rPr lang="ru-RU" dirty="0" err="1"/>
              <a:t>көрсеткішті</a:t>
            </a:r>
            <a:r>
              <a:rPr lang="ru-RU" dirty="0"/>
              <a:t> </a:t>
            </a:r>
            <a:r>
              <a:rPr lang="ru-RU" dirty="0" err="1"/>
              <a:t>теңестіру</a:t>
            </a:r>
            <a:r>
              <a:rPr lang="ru-RU" dirty="0"/>
              <a:t> </a:t>
            </a:r>
            <a:r>
              <a:rPr lang="ru-RU" dirty="0" err="1"/>
              <a:t>арқылы</a:t>
            </a:r>
            <a:r>
              <a:rPr lang="ru-RU" dirty="0"/>
              <a:t> </a:t>
            </a:r>
            <a:r>
              <a:rPr lang="ru-RU" dirty="0" err="1" smtClean="0"/>
              <a:t>ауданның</a:t>
            </a:r>
            <a:r>
              <a:rPr lang="ru-RU" dirty="0" smtClean="0"/>
              <a:t> </a:t>
            </a:r>
            <a:r>
              <a:rPr lang="ru-RU" dirty="0" err="1" smtClean="0"/>
              <a:t>бұрмалану</a:t>
            </a:r>
            <a:r>
              <a:rPr lang="ru-RU" dirty="0" smtClean="0"/>
              <a:t> </a:t>
            </a:r>
            <a:r>
              <a:rPr lang="ru-RU" dirty="0" err="1"/>
              <a:t>көрсеткіші</a:t>
            </a:r>
            <a:r>
              <a:rPr lang="ru-RU" dirty="0"/>
              <a:t> </a:t>
            </a:r>
            <a:r>
              <a:rPr lang="ru-RU" i="1" dirty="0"/>
              <a:t>р </a:t>
            </a:r>
            <a:r>
              <a:rPr lang="ru-RU" dirty="0" err="1"/>
              <a:t>анықталады</a:t>
            </a:r>
            <a:r>
              <a:rPr lang="ru-RU" dirty="0" smtClean="0"/>
              <a:t>.</a:t>
            </a:r>
          </a:p>
          <a:p>
            <a:pPr marL="0" indent="447675" algn="just">
              <a:buNone/>
            </a:pPr>
            <a:endParaRPr lang="kk-KZ" dirty="0"/>
          </a:p>
          <a:p>
            <a:pPr marL="0" indent="447675" algn="ctr">
              <a:buNone/>
            </a:pPr>
            <a:r>
              <a:rPr lang="kk-KZ" dirty="0" smtClean="0"/>
              <a:t>p=m*n*cos</a:t>
            </a:r>
            <a:r>
              <a:rPr lang="en-US" dirty="0" smtClean="0"/>
              <a:t>ε</a:t>
            </a:r>
            <a:endParaRPr lang="kk-KZ" dirty="0" smtClean="0"/>
          </a:p>
          <a:p>
            <a:pPr marL="0" indent="447675" algn="ctr">
              <a:buNone/>
            </a:pPr>
            <a:endParaRPr lang="kk-KZ" dirty="0"/>
          </a:p>
          <a:p>
            <a:pPr marL="0" indent="542925" algn="just">
              <a:buNone/>
            </a:pPr>
            <a:r>
              <a:rPr lang="ru-RU" dirty="0" err="1"/>
              <a:t>Географиялық</a:t>
            </a:r>
            <a:r>
              <a:rPr lang="ru-RU" dirty="0"/>
              <a:t> </a:t>
            </a:r>
            <a:r>
              <a:rPr lang="ru-RU" dirty="0" err="1"/>
              <a:t>картаның</a:t>
            </a:r>
            <a:r>
              <a:rPr lang="ru-RU" dirty="0"/>
              <a:t> </a:t>
            </a:r>
            <a:r>
              <a:rPr lang="ru-RU" dirty="0" err="1"/>
              <a:t>белгілі</a:t>
            </a:r>
            <a:r>
              <a:rPr lang="ru-RU" dirty="0"/>
              <a:t> </a:t>
            </a:r>
            <a:r>
              <a:rPr lang="ru-RU" dirty="0" err="1"/>
              <a:t>бір</a:t>
            </a:r>
            <a:r>
              <a:rPr lang="ru-RU" dirty="0"/>
              <a:t> </a:t>
            </a:r>
            <a:r>
              <a:rPr lang="ru-RU" dirty="0" err="1"/>
              <a:t>бөлігіндегі</a:t>
            </a:r>
            <a:r>
              <a:rPr lang="ru-RU" dirty="0"/>
              <a:t> </a:t>
            </a:r>
            <a:r>
              <a:rPr lang="ru-RU" dirty="0" err="1" smtClean="0"/>
              <a:t>географиялық</a:t>
            </a:r>
            <a:r>
              <a:rPr lang="ru-RU" dirty="0" smtClean="0"/>
              <a:t> </a:t>
            </a:r>
            <a:r>
              <a:rPr lang="ru-RU" dirty="0" err="1" smtClean="0"/>
              <a:t>нысандардың</a:t>
            </a:r>
            <a:r>
              <a:rPr lang="ru-RU" dirty="0" smtClean="0"/>
              <a:t> </a:t>
            </a:r>
            <a:r>
              <a:rPr lang="ru-RU" dirty="0" err="1"/>
              <a:t>пішінінің</a:t>
            </a:r>
            <a:r>
              <a:rPr lang="ru-RU" dirty="0"/>
              <a:t> </a:t>
            </a:r>
            <a:r>
              <a:rPr lang="ru-RU" dirty="0" err="1"/>
              <a:t>бұрмалану</a:t>
            </a:r>
            <a:r>
              <a:rPr lang="ru-RU" dirty="0"/>
              <a:t> </a:t>
            </a:r>
            <a:r>
              <a:rPr lang="ru-RU" dirty="0" err="1"/>
              <a:t>көрсеткіші</a:t>
            </a:r>
            <a:r>
              <a:rPr lang="ru-RU" dirty="0"/>
              <a:t> (</a:t>
            </a:r>
            <a:r>
              <a:rPr lang="en-US" i="1" dirty="0"/>
              <a:t>k</a:t>
            </a:r>
            <a:r>
              <a:rPr lang="en-US" dirty="0"/>
              <a:t>) </a:t>
            </a:r>
            <a:r>
              <a:rPr lang="ru-RU" dirty="0" err="1" smtClean="0"/>
              <a:t>ұзындықтың</a:t>
            </a:r>
            <a:r>
              <a:rPr lang="ru-RU" dirty="0" smtClean="0"/>
              <a:t> </a:t>
            </a:r>
            <a:r>
              <a:rPr lang="ru-RU" dirty="0" err="1" smtClean="0"/>
              <a:t>ең</a:t>
            </a:r>
            <a:r>
              <a:rPr lang="ru-RU" dirty="0" smtClean="0"/>
              <a:t> </a:t>
            </a:r>
            <a:r>
              <a:rPr lang="ru-RU" dirty="0" err="1"/>
              <a:t>жоғарғы</a:t>
            </a:r>
            <a:r>
              <a:rPr lang="ru-RU" dirty="0"/>
              <a:t> (</a:t>
            </a:r>
            <a:r>
              <a:rPr lang="ru-RU" i="1" dirty="0"/>
              <a:t>а</a:t>
            </a:r>
            <a:r>
              <a:rPr lang="ru-RU" dirty="0"/>
              <a:t>) ж</a:t>
            </a:r>
            <a:r>
              <a:rPr lang="en-US" dirty="0"/>
              <a:t>ə</a:t>
            </a:r>
            <a:r>
              <a:rPr lang="ru-RU" dirty="0"/>
              <a:t>не </a:t>
            </a:r>
            <a:r>
              <a:rPr lang="ru-RU" dirty="0" err="1"/>
              <a:t>ең</a:t>
            </a:r>
            <a:r>
              <a:rPr lang="ru-RU" dirty="0"/>
              <a:t> </a:t>
            </a:r>
            <a:r>
              <a:rPr lang="ru-RU" dirty="0" err="1"/>
              <a:t>төменгі</a:t>
            </a:r>
            <a:r>
              <a:rPr lang="ru-RU" dirty="0"/>
              <a:t> </a:t>
            </a:r>
            <a:r>
              <a:rPr lang="ru-RU" dirty="0" err="1"/>
              <a:t>көрсеткіштеріне</a:t>
            </a:r>
            <a:r>
              <a:rPr lang="ru-RU" dirty="0"/>
              <a:t> (</a:t>
            </a:r>
            <a:r>
              <a:rPr lang="en-US" i="1" dirty="0"/>
              <a:t>b</a:t>
            </a:r>
            <a:r>
              <a:rPr lang="en-US" dirty="0"/>
              <a:t>) </a:t>
            </a:r>
            <a:r>
              <a:rPr lang="ru-RU" dirty="0"/>
              <a:t>т</a:t>
            </a:r>
            <a:r>
              <a:rPr lang="en-US" dirty="0"/>
              <a:t>ə</a:t>
            </a:r>
            <a:r>
              <a:rPr lang="ru-RU" dirty="0" err="1" smtClean="0"/>
              <a:t>уелді</a:t>
            </a:r>
            <a:r>
              <a:rPr lang="ru-RU" dirty="0" smtClean="0"/>
              <a:t> </a:t>
            </a:r>
            <a:r>
              <a:rPr lang="ru-RU" dirty="0" err="1" smtClean="0"/>
              <a:t>болғандықтан</a:t>
            </a:r>
            <a:r>
              <a:rPr lang="ru-RU" dirty="0" smtClean="0"/>
              <a:t> </a:t>
            </a:r>
            <a:r>
              <a:rPr lang="ru-RU" dirty="0" err="1"/>
              <a:t>пішіннің</a:t>
            </a:r>
            <a:r>
              <a:rPr lang="ru-RU" dirty="0"/>
              <a:t> </a:t>
            </a:r>
            <a:r>
              <a:rPr lang="ru-RU" dirty="0" err="1"/>
              <a:t>бұрмалануы</a:t>
            </a:r>
            <a:r>
              <a:rPr lang="ru-RU" dirty="0"/>
              <a:t> (</a:t>
            </a:r>
            <a:r>
              <a:rPr lang="en-US" i="1" dirty="0"/>
              <a:t>k</a:t>
            </a:r>
            <a:r>
              <a:rPr lang="en-US" dirty="0"/>
              <a:t>) </a:t>
            </a:r>
            <a:r>
              <a:rPr lang="ru-RU" dirty="0" err="1"/>
              <a:t>төмендегі</a:t>
            </a:r>
            <a:r>
              <a:rPr lang="ru-RU" dirty="0"/>
              <a:t> </a:t>
            </a:r>
            <a:r>
              <a:rPr lang="ru-RU" dirty="0" err="1" smtClean="0"/>
              <a:t>формуламен</a:t>
            </a:r>
            <a:r>
              <a:rPr lang="ru-RU" dirty="0" smtClean="0"/>
              <a:t> </a:t>
            </a:r>
            <a:r>
              <a:rPr lang="ru-RU" dirty="0" err="1" smtClean="0"/>
              <a:t>анықтайды</a:t>
            </a:r>
            <a:r>
              <a:rPr lang="ru-RU" dirty="0" smtClean="0"/>
              <a:t>:</a:t>
            </a:r>
          </a:p>
          <a:p>
            <a:pPr marL="0" indent="542925" algn="just">
              <a:buNone/>
            </a:pPr>
            <a:endParaRPr lang="ru-RU" dirty="0"/>
          </a:p>
        </p:txBody>
      </p:sp>
      <p:pic>
        <p:nvPicPr>
          <p:cNvPr id="4098" name="Picture 2" descr="C:\Users\Анара\Desktop\Снимок 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5543103"/>
            <a:ext cx="1089025"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511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91264" cy="5688632"/>
          </a:xfrm>
        </p:spPr>
        <p:txBody>
          <a:bodyPr>
            <a:normAutofit fontScale="92500" lnSpcReduction="10000"/>
          </a:bodyPr>
          <a:lstStyle/>
          <a:p>
            <a:pPr marL="0" indent="542925" algn="just">
              <a:buNone/>
            </a:pPr>
            <a:r>
              <a:rPr lang="ru-RU" dirty="0" err="1"/>
              <a:t>Географиялық</a:t>
            </a:r>
            <a:r>
              <a:rPr lang="ru-RU" dirty="0"/>
              <a:t> </a:t>
            </a:r>
            <a:r>
              <a:rPr lang="ru-RU" dirty="0" err="1"/>
              <a:t>картаның</a:t>
            </a:r>
            <a:r>
              <a:rPr lang="ru-RU" dirty="0"/>
              <a:t> </a:t>
            </a:r>
            <a:r>
              <a:rPr lang="en-US" dirty="0"/>
              <a:t>ə</a:t>
            </a:r>
            <a:r>
              <a:rPr lang="ru-RU" dirty="0"/>
              <a:t>р </a:t>
            </a:r>
            <a:r>
              <a:rPr lang="ru-RU" dirty="0" err="1"/>
              <a:t>түрлі</a:t>
            </a:r>
            <a:r>
              <a:rPr lang="ru-RU" dirty="0"/>
              <a:t> </a:t>
            </a:r>
            <a:r>
              <a:rPr lang="ru-RU" dirty="0" err="1"/>
              <a:t>бөлігіндегі</a:t>
            </a:r>
            <a:r>
              <a:rPr lang="ru-RU" dirty="0"/>
              <a:t> </a:t>
            </a:r>
            <a:r>
              <a:rPr lang="ru-RU" dirty="0" err="1" smtClean="0"/>
              <a:t>бұрмаланудың</a:t>
            </a:r>
            <a:r>
              <a:rPr lang="ru-RU" dirty="0" smtClean="0"/>
              <a:t> </a:t>
            </a:r>
            <a:r>
              <a:rPr lang="ru-RU" dirty="0" err="1" smtClean="0"/>
              <a:t>түрлерін</a:t>
            </a:r>
            <a:r>
              <a:rPr lang="ru-RU" dirty="0" smtClean="0"/>
              <a:t> </a:t>
            </a:r>
            <a:r>
              <a:rPr lang="ru-RU" i="1" dirty="0" err="1"/>
              <a:t>бұрмалану</a:t>
            </a:r>
            <a:r>
              <a:rPr lang="ru-RU" i="1" dirty="0"/>
              <a:t> </a:t>
            </a:r>
            <a:r>
              <a:rPr lang="ru-RU" i="1" dirty="0" err="1"/>
              <a:t>эллипсінің</a:t>
            </a:r>
            <a:r>
              <a:rPr lang="ru-RU" i="1" dirty="0"/>
              <a:t> </a:t>
            </a:r>
            <a:r>
              <a:rPr lang="ru-RU" dirty="0" err="1"/>
              <a:t>көмегімен</a:t>
            </a:r>
            <a:r>
              <a:rPr lang="ru-RU" dirty="0"/>
              <a:t> </a:t>
            </a:r>
            <a:r>
              <a:rPr lang="ru-RU" dirty="0" err="1"/>
              <a:t>анықтайды</a:t>
            </a:r>
            <a:r>
              <a:rPr lang="ru-RU" dirty="0"/>
              <a:t>. </a:t>
            </a:r>
            <a:r>
              <a:rPr lang="ru-RU" dirty="0" err="1" smtClean="0"/>
              <a:t>Бұрмаланудың</a:t>
            </a:r>
            <a:r>
              <a:rPr lang="ru-RU" dirty="0" smtClean="0"/>
              <a:t> </a:t>
            </a:r>
            <a:r>
              <a:rPr lang="ru-RU" dirty="0" err="1"/>
              <a:t>түрлерін</a:t>
            </a:r>
            <a:r>
              <a:rPr lang="ru-RU" dirty="0"/>
              <a:t> </a:t>
            </a:r>
            <a:r>
              <a:rPr lang="ru-RU" dirty="0" err="1"/>
              <a:t>анықтау</a:t>
            </a:r>
            <a:r>
              <a:rPr lang="ru-RU" dirty="0"/>
              <a:t> </a:t>
            </a:r>
            <a:r>
              <a:rPr lang="ru-RU" dirty="0" err="1"/>
              <a:t>үшін</a:t>
            </a:r>
            <a:r>
              <a:rPr lang="ru-RU" dirty="0"/>
              <a:t> </a:t>
            </a:r>
            <a:r>
              <a:rPr lang="ru-RU" dirty="0" err="1"/>
              <a:t>картаның</a:t>
            </a:r>
            <a:r>
              <a:rPr lang="ru-RU" dirty="0"/>
              <a:t> </a:t>
            </a:r>
            <a:r>
              <a:rPr lang="en-US" dirty="0"/>
              <a:t>ə</a:t>
            </a:r>
            <a:r>
              <a:rPr lang="ru-RU" dirty="0"/>
              <a:t>р </a:t>
            </a:r>
            <a:r>
              <a:rPr lang="ru-RU" dirty="0" err="1"/>
              <a:t>түрлі</a:t>
            </a:r>
            <a:r>
              <a:rPr lang="ru-RU" dirty="0"/>
              <a:t> </a:t>
            </a:r>
            <a:r>
              <a:rPr lang="ru-RU" dirty="0" err="1"/>
              <a:t>бөлігіндегі</a:t>
            </a:r>
            <a:r>
              <a:rPr lang="ru-RU" dirty="0"/>
              <a:t> </a:t>
            </a:r>
            <a:r>
              <a:rPr lang="ru-RU" dirty="0" err="1" smtClean="0"/>
              <a:t>параллельдер</a:t>
            </a:r>
            <a:r>
              <a:rPr lang="ru-RU" dirty="0" smtClean="0"/>
              <a:t> </a:t>
            </a:r>
            <a:r>
              <a:rPr lang="ru-RU" dirty="0"/>
              <a:t>мен </a:t>
            </a:r>
            <a:r>
              <a:rPr lang="ru-RU" dirty="0" err="1"/>
              <a:t>меридиандардың</a:t>
            </a:r>
            <a:r>
              <a:rPr lang="ru-RU" dirty="0"/>
              <a:t> </a:t>
            </a:r>
            <a:r>
              <a:rPr lang="ru-RU" dirty="0" err="1"/>
              <a:t>қиылысқан</a:t>
            </a:r>
            <a:r>
              <a:rPr lang="ru-RU" dirty="0"/>
              <a:t> </a:t>
            </a:r>
            <a:r>
              <a:rPr lang="ru-RU" dirty="0" err="1"/>
              <a:t>жерлерінде</a:t>
            </a:r>
            <a:r>
              <a:rPr lang="ru-RU" dirty="0"/>
              <a:t> </a:t>
            </a:r>
            <a:r>
              <a:rPr lang="ru-RU" dirty="0" err="1" smtClean="0"/>
              <a:t>дөңгелек</a:t>
            </a:r>
            <a:r>
              <a:rPr lang="ru-RU" dirty="0" smtClean="0"/>
              <a:t> </a:t>
            </a:r>
            <a:r>
              <a:rPr lang="ru-RU" dirty="0" err="1" smtClean="0"/>
              <a:t>төрт</a:t>
            </a:r>
            <a:r>
              <a:rPr lang="ru-RU" dirty="0" smtClean="0"/>
              <a:t> </a:t>
            </a:r>
            <a:r>
              <a:rPr lang="ru-RU" dirty="0" err="1"/>
              <a:t>бұрыш</a:t>
            </a:r>
            <a:r>
              <a:rPr lang="ru-RU" dirty="0"/>
              <a:t> эллипс, </a:t>
            </a:r>
            <a:r>
              <a:rPr lang="ru-RU" dirty="0" err="1"/>
              <a:t>басқа</a:t>
            </a:r>
            <a:r>
              <a:rPr lang="ru-RU" dirty="0"/>
              <a:t> да </a:t>
            </a:r>
            <a:r>
              <a:rPr lang="ru-RU" dirty="0" err="1"/>
              <a:t>геометриялық</a:t>
            </a:r>
            <a:r>
              <a:rPr lang="ru-RU" dirty="0"/>
              <a:t> </a:t>
            </a:r>
            <a:r>
              <a:rPr lang="ru-RU" dirty="0" err="1"/>
              <a:t>пішіндер</a:t>
            </a:r>
            <a:r>
              <a:rPr lang="ru-RU" dirty="0"/>
              <a:t> </a:t>
            </a:r>
            <a:r>
              <a:rPr lang="ru-RU" dirty="0" err="1"/>
              <a:t>сызып</a:t>
            </a:r>
            <a:r>
              <a:rPr lang="ru-RU" dirty="0"/>
              <a:t> </a:t>
            </a:r>
            <a:r>
              <a:rPr lang="ru-RU" dirty="0" err="1" smtClean="0"/>
              <a:t>нөлдік</a:t>
            </a:r>
            <a:r>
              <a:rPr lang="ru-RU" dirty="0" smtClean="0"/>
              <a:t> </a:t>
            </a:r>
            <a:r>
              <a:rPr lang="ru-RU" dirty="0" err="1" smtClean="0"/>
              <a:t>бұрмалану</a:t>
            </a:r>
            <a:r>
              <a:rPr lang="ru-RU" dirty="0" smtClean="0"/>
              <a:t> </a:t>
            </a:r>
            <a:r>
              <a:rPr lang="ru-RU" dirty="0" err="1"/>
              <a:t>байқалатын</a:t>
            </a:r>
            <a:r>
              <a:rPr lang="ru-RU" dirty="0"/>
              <a:t> </a:t>
            </a:r>
            <a:r>
              <a:rPr lang="ru-RU" dirty="0" err="1"/>
              <a:t>параллельдер</a:t>
            </a:r>
            <a:r>
              <a:rPr lang="ru-RU" dirty="0"/>
              <a:t> мен </a:t>
            </a:r>
            <a:r>
              <a:rPr lang="ru-RU" dirty="0" err="1"/>
              <a:t>орталық</a:t>
            </a:r>
            <a:r>
              <a:rPr lang="ru-RU" dirty="0"/>
              <a:t> </a:t>
            </a:r>
            <a:r>
              <a:rPr lang="ru-RU" dirty="0" err="1" smtClean="0"/>
              <a:t>меридианның</a:t>
            </a:r>
            <a:r>
              <a:rPr lang="ru-RU" dirty="0" smtClean="0"/>
              <a:t> </a:t>
            </a:r>
            <a:r>
              <a:rPr lang="ru-RU" dirty="0" err="1" smtClean="0"/>
              <a:t>түйіліскен</a:t>
            </a:r>
            <a:r>
              <a:rPr lang="ru-RU" dirty="0" smtClean="0"/>
              <a:t> </a:t>
            </a:r>
            <a:r>
              <a:rPr lang="ru-RU" dirty="0" err="1"/>
              <a:t>жеріндегі</a:t>
            </a:r>
            <a:r>
              <a:rPr lang="ru-RU" dirty="0"/>
              <a:t> градус </a:t>
            </a:r>
            <a:r>
              <a:rPr lang="ru-RU" dirty="0" err="1"/>
              <a:t>торымен</a:t>
            </a:r>
            <a:r>
              <a:rPr lang="ru-RU" dirty="0"/>
              <a:t> </a:t>
            </a:r>
            <a:r>
              <a:rPr lang="ru-RU" dirty="0" err="1" smtClean="0"/>
              <a:t>салыстырады</a:t>
            </a:r>
            <a:r>
              <a:rPr lang="ru-RU" dirty="0" smtClean="0"/>
              <a:t>. </a:t>
            </a:r>
          </a:p>
          <a:p>
            <a:pPr marL="0" indent="542925" algn="just">
              <a:buNone/>
            </a:pPr>
            <a:r>
              <a:rPr lang="ru-RU" dirty="0" err="1" smtClean="0"/>
              <a:t>Географиялық</a:t>
            </a:r>
            <a:r>
              <a:rPr lang="ru-RU" dirty="0" smtClean="0"/>
              <a:t> </a:t>
            </a:r>
            <a:r>
              <a:rPr lang="ru-RU" dirty="0" err="1"/>
              <a:t>карталардың</a:t>
            </a:r>
            <a:r>
              <a:rPr lang="ru-RU" dirty="0"/>
              <a:t> </a:t>
            </a:r>
            <a:r>
              <a:rPr lang="ru-RU" dirty="0" err="1"/>
              <a:t>бір</a:t>
            </a:r>
            <a:r>
              <a:rPr lang="ru-RU" dirty="0"/>
              <a:t> </a:t>
            </a:r>
            <a:r>
              <a:rPr lang="ru-RU" dirty="0" err="1" smtClean="0"/>
              <a:t>бөлігінен</a:t>
            </a:r>
            <a:r>
              <a:rPr lang="ru-RU" dirty="0" smtClean="0"/>
              <a:t> </a:t>
            </a:r>
            <a:r>
              <a:rPr lang="ru-RU" dirty="0" err="1" smtClean="0"/>
              <a:t>екінші</a:t>
            </a:r>
            <a:r>
              <a:rPr lang="ru-RU" dirty="0" smtClean="0"/>
              <a:t> </a:t>
            </a:r>
            <a:r>
              <a:rPr lang="ru-RU" dirty="0" err="1"/>
              <a:t>бөлігіне</a:t>
            </a:r>
            <a:r>
              <a:rPr lang="ru-RU" dirty="0"/>
              <a:t> </a:t>
            </a:r>
            <a:r>
              <a:rPr lang="ru-RU" dirty="0" err="1"/>
              <a:t>өткендегі</a:t>
            </a:r>
            <a:r>
              <a:rPr lang="ru-RU" dirty="0"/>
              <a:t> </a:t>
            </a:r>
            <a:r>
              <a:rPr lang="ru-RU" dirty="0" err="1"/>
              <a:t>бұрмалану</a:t>
            </a:r>
            <a:r>
              <a:rPr lang="ru-RU" dirty="0"/>
              <a:t> </a:t>
            </a:r>
            <a:r>
              <a:rPr lang="ru-RU" dirty="0" err="1"/>
              <a:t>көрсеткіштерін</a:t>
            </a:r>
            <a:r>
              <a:rPr lang="ru-RU" dirty="0"/>
              <a:t> </a:t>
            </a:r>
            <a:r>
              <a:rPr lang="ru-RU" dirty="0" err="1" smtClean="0"/>
              <a:t>изоколдардың</a:t>
            </a:r>
            <a:r>
              <a:rPr lang="ru-RU" dirty="0" smtClean="0"/>
              <a:t> </a:t>
            </a:r>
            <a:r>
              <a:rPr lang="ru-RU" dirty="0" err="1" smtClean="0"/>
              <a:t>көмегімен</a:t>
            </a:r>
            <a:r>
              <a:rPr lang="ru-RU" dirty="0" smtClean="0"/>
              <a:t> </a:t>
            </a:r>
            <a:r>
              <a:rPr lang="ru-RU" dirty="0" err="1"/>
              <a:t>анықтайды</a:t>
            </a:r>
            <a:r>
              <a:rPr lang="ru-RU" dirty="0"/>
              <a:t>. </a:t>
            </a:r>
            <a:r>
              <a:rPr lang="ru-RU" dirty="0" err="1" smtClean="0"/>
              <a:t>Географиялық</a:t>
            </a:r>
            <a:r>
              <a:rPr lang="ru-RU" dirty="0" smtClean="0"/>
              <a:t> </a:t>
            </a:r>
            <a:r>
              <a:rPr lang="ru-RU" dirty="0" err="1"/>
              <a:t>карталардағы</a:t>
            </a:r>
            <a:r>
              <a:rPr lang="ru-RU" dirty="0"/>
              <a:t> </a:t>
            </a:r>
            <a:r>
              <a:rPr lang="ru-RU" dirty="0" err="1" smtClean="0"/>
              <a:t>бұрмалану</a:t>
            </a:r>
            <a:r>
              <a:rPr lang="ru-RU" dirty="0" smtClean="0"/>
              <a:t> </a:t>
            </a:r>
            <a:r>
              <a:rPr lang="ru-RU" dirty="0" err="1" smtClean="0"/>
              <a:t>көрсеткіштері</a:t>
            </a:r>
            <a:r>
              <a:rPr lang="ru-RU" dirty="0" smtClean="0"/>
              <a:t> </a:t>
            </a:r>
            <a:r>
              <a:rPr lang="ru-RU" dirty="0" err="1"/>
              <a:t>бірдей</a:t>
            </a:r>
            <a:r>
              <a:rPr lang="ru-RU" dirty="0"/>
              <a:t> </a:t>
            </a:r>
            <a:r>
              <a:rPr lang="ru-RU" dirty="0" err="1"/>
              <a:t>нүктелерді</a:t>
            </a:r>
            <a:r>
              <a:rPr lang="ru-RU" dirty="0"/>
              <a:t> </a:t>
            </a:r>
            <a:r>
              <a:rPr lang="ru-RU" dirty="0" err="1" smtClean="0"/>
              <a:t>қосатын</a:t>
            </a:r>
            <a:r>
              <a:rPr lang="ru-RU" dirty="0" smtClean="0"/>
              <a:t> </a:t>
            </a:r>
            <a:r>
              <a:rPr lang="ru-RU" dirty="0" err="1"/>
              <a:t>үзік</a:t>
            </a:r>
            <a:r>
              <a:rPr lang="ru-RU" dirty="0"/>
              <a:t> </a:t>
            </a:r>
            <a:r>
              <a:rPr lang="ru-RU" dirty="0" err="1"/>
              <a:t>сызықтарды</a:t>
            </a:r>
            <a:r>
              <a:rPr lang="ru-RU" dirty="0"/>
              <a:t> </a:t>
            </a:r>
            <a:r>
              <a:rPr lang="ru-RU" i="1" dirty="0" err="1" smtClean="0"/>
              <a:t>изоколдар</a:t>
            </a:r>
            <a:r>
              <a:rPr lang="ru-RU" i="1" dirty="0" smtClean="0"/>
              <a:t> </a:t>
            </a:r>
            <a:r>
              <a:rPr lang="ru-RU" dirty="0" err="1"/>
              <a:t>дейміз</a:t>
            </a:r>
            <a:r>
              <a:rPr lang="ru-RU" dirty="0"/>
              <a:t>. </a:t>
            </a:r>
            <a:r>
              <a:rPr lang="ru-RU" dirty="0" err="1" smtClean="0"/>
              <a:t>Картографиялық</a:t>
            </a:r>
            <a:r>
              <a:rPr lang="ru-RU" dirty="0" smtClean="0"/>
              <a:t> </a:t>
            </a:r>
            <a:r>
              <a:rPr lang="ru-RU" dirty="0" err="1"/>
              <a:t>бұрмаланудың</a:t>
            </a:r>
            <a:r>
              <a:rPr lang="ru-RU" dirty="0"/>
              <a:t> </a:t>
            </a:r>
            <a:r>
              <a:rPr lang="ru-RU" dirty="0" err="1"/>
              <a:t>мөлшері</a:t>
            </a:r>
            <a:r>
              <a:rPr lang="ru-RU" dirty="0"/>
              <a:t> </a:t>
            </a:r>
            <a:r>
              <a:rPr lang="ru-RU" dirty="0" err="1" smtClean="0"/>
              <a:t>картада</a:t>
            </a:r>
            <a:r>
              <a:rPr lang="ru-RU" dirty="0" smtClean="0"/>
              <a:t> </a:t>
            </a:r>
            <a:r>
              <a:rPr lang="ru-RU" dirty="0" err="1" smtClean="0"/>
              <a:t>қамтылатын</a:t>
            </a:r>
            <a:r>
              <a:rPr lang="ru-RU" dirty="0" smtClean="0"/>
              <a:t> </a:t>
            </a:r>
            <a:r>
              <a:rPr lang="ru-RU" dirty="0" err="1" smtClean="0"/>
              <a:t>аумақтың</a:t>
            </a:r>
            <a:r>
              <a:rPr lang="ru-RU" dirty="0" smtClean="0"/>
              <a:t> </a:t>
            </a:r>
            <a:r>
              <a:rPr lang="ru-RU" dirty="0" err="1"/>
              <a:t>ауданына</a:t>
            </a:r>
            <a:r>
              <a:rPr lang="ru-RU" dirty="0"/>
              <a:t> </a:t>
            </a:r>
            <a:r>
              <a:rPr lang="ru-RU" dirty="0" err="1"/>
              <a:t>байланысты</a:t>
            </a:r>
            <a:r>
              <a:rPr lang="ru-RU" dirty="0"/>
              <a:t>.</a:t>
            </a:r>
          </a:p>
        </p:txBody>
      </p:sp>
    </p:spTree>
    <p:extLst>
      <p:ext uri="{BB962C8B-B14F-4D97-AF65-F5344CB8AC3E}">
        <p14:creationId xmlns:p14="http://schemas.microsoft.com/office/powerpoint/2010/main" val="14295853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112</TotalTime>
  <Words>778</Words>
  <Application>Microsoft Office PowerPoint</Application>
  <PresentationFormat>Экран (4:3)</PresentationFormat>
  <Paragraphs>43</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Поток</vt:lpstr>
      <vt:lpstr>ДӘРІС №3   КАРТОГРАФИЯЛЫҚ БҰРМАЛАНУЛАР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Картографиялық бұрмаланудың көрсеткіштері.</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№3   КАРТОГРАФИЯЛЫҚ БҰРМАЛАНУЛАР </dc:title>
  <dc:creator>Анара</dc:creator>
  <cp:lastModifiedBy>Анара</cp:lastModifiedBy>
  <cp:revision>8</cp:revision>
  <dcterms:created xsi:type="dcterms:W3CDTF">2021-09-07T08:25:20Z</dcterms:created>
  <dcterms:modified xsi:type="dcterms:W3CDTF">2021-09-11T07:59:40Z</dcterms:modified>
</cp:coreProperties>
</file>